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sldIdLst>
    <p:sldId id="433" r:id="rId3"/>
    <p:sldId id="376" r:id="rId4"/>
    <p:sldId id="293" r:id="rId5"/>
    <p:sldId id="438" r:id="rId6"/>
    <p:sldId id="437" r:id="rId7"/>
    <p:sldId id="436" r:id="rId8"/>
    <p:sldId id="272" r:id="rId9"/>
    <p:sldId id="294" r:id="rId10"/>
    <p:sldId id="434" r:id="rId11"/>
    <p:sldId id="271" r:id="rId12"/>
    <p:sldId id="4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A"/>
    <a:srgbClr val="DC1920"/>
    <a:srgbClr val="26262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_09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bg object 233">
            <a:extLst>
              <a:ext uri="{FF2B5EF4-FFF2-40B4-BE49-F238E27FC236}">
                <a16:creationId xmlns:a16="http://schemas.microsoft.com/office/drawing/2014/main" id="{6F970709-23D3-CBAB-7804-D36029677DE1}"/>
              </a:ext>
            </a:extLst>
          </p:cNvPr>
          <p:cNvSpPr/>
          <p:nvPr userDrawn="1"/>
        </p:nvSpPr>
        <p:spPr>
          <a:xfrm>
            <a:off x="3463806" y="876648"/>
            <a:ext cx="4676974" cy="4299468"/>
          </a:xfrm>
          <a:custGeom>
            <a:avLst/>
            <a:gdLst/>
            <a:ahLst/>
            <a:cxnLst/>
            <a:rect l="l" t="t" r="r" b="b"/>
            <a:pathLst>
              <a:path w="6388100" h="5872480">
                <a:moveTo>
                  <a:pt x="6388087" y="0"/>
                </a:moveTo>
                <a:lnTo>
                  <a:pt x="3390379" y="0"/>
                </a:lnTo>
                <a:lnTo>
                  <a:pt x="0" y="5872314"/>
                </a:lnTo>
                <a:lnTo>
                  <a:pt x="2997708" y="5872314"/>
                </a:lnTo>
                <a:lnTo>
                  <a:pt x="6388087" y="0"/>
                </a:lnTo>
                <a:close/>
              </a:path>
            </a:pathLst>
          </a:custGeom>
          <a:solidFill>
            <a:srgbClr val="FFD20A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3B8F7B-F6A9-A5DA-86DA-321AA5DAAFC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16334" y="2132039"/>
            <a:ext cx="5943600" cy="17886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5400" b="1" cap="all" baseline="0" dirty="0"/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tools &amp;</a:t>
            </a:r>
            <a:br>
              <a:rPr lang="en-US" dirty="0"/>
            </a:br>
            <a:r>
              <a:rPr lang="en-US" dirty="0"/>
              <a:t>Outdoor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65B1C5B-21B9-F673-5BCE-594B32D2DE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94398"/>
            <a:ext cx="3533775" cy="676275"/>
          </a:xfrm>
          <a:prstGeom prst="rect">
            <a:avLst/>
          </a:prstGeom>
        </p:spPr>
      </p:pic>
      <p:grpSp>
        <p:nvGrpSpPr>
          <p:cNvPr id="215" name="Group 214">
            <a:extLst>
              <a:ext uri="{FF2B5EF4-FFF2-40B4-BE49-F238E27FC236}">
                <a16:creationId xmlns:a16="http://schemas.microsoft.com/office/drawing/2014/main" id="{1AC2B0ED-3194-5441-B46E-BF8CBD15FEAE}"/>
              </a:ext>
            </a:extLst>
          </p:cNvPr>
          <p:cNvGrpSpPr/>
          <p:nvPr userDrawn="1"/>
        </p:nvGrpSpPr>
        <p:grpSpPr>
          <a:xfrm>
            <a:off x="62212" y="124834"/>
            <a:ext cx="4764440" cy="729462"/>
            <a:chOff x="62212" y="124834"/>
            <a:chExt cx="4764440" cy="729462"/>
          </a:xfrm>
        </p:grpSpPr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8888155A-20AC-C34A-5743-68053891241B}"/>
                </a:ext>
              </a:extLst>
            </p:cNvPr>
            <p:cNvSpPr/>
            <p:nvPr/>
          </p:nvSpPr>
          <p:spPr>
            <a:xfrm>
              <a:off x="63803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A7EE30D1-5D5C-8420-5B29-0631BC7591D6}"/>
                </a:ext>
              </a:extLst>
            </p:cNvPr>
            <p:cNvSpPr/>
            <p:nvPr/>
          </p:nvSpPr>
          <p:spPr>
            <a:xfrm>
              <a:off x="165375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10CAA280-A1A4-B5F3-2D2D-55C714E82CA2}"/>
                </a:ext>
              </a:extLst>
            </p:cNvPr>
            <p:cNvSpPr/>
            <p:nvPr/>
          </p:nvSpPr>
          <p:spPr>
            <a:xfrm>
              <a:off x="1573003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7AA66F30-E875-4073-F536-652FCE9B1B1B}"/>
                </a:ext>
              </a:extLst>
            </p:cNvPr>
            <p:cNvSpPr/>
            <p:nvPr/>
          </p:nvSpPr>
          <p:spPr>
            <a:xfrm>
              <a:off x="1674573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7CEEAF75-8D37-3F18-F130-09D777E3AE39}"/>
                </a:ext>
              </a:extLst>
            </p:cNvPr>
            <p:cNvSpPr/>
            <p:nvPr/>
          </p:nvSpPr>
          <p:spPr>
            <a:xfrm>
              <a:off x="1776145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F802B4C3-5CDE-14C9-BC69-5AD274AFC646}"/>
                </a:ext>
              </a:extLst>
            </p:cNvPr>
            <p:cNvSpPr/>
            <p:nvPr/>
          </p:nvSpPr>
          <p:spPr>
            <a:xfrm>
              <a:off x="1877717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A3962B17-DF9F-D10E-E03A-D7DAC40A51A2}"/>
                </a:ext>
              </a:extLst>
            </p:cNvPr>
            <p:cNvSpPr/>
            <p:nvPr/>
          </p:nvSpPr>
          <p:spPr>
            <a:xfrm>
              <a:off x="1979288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F10566EA-FC46-8F98-9E19-24F341386A8E}"/>
                </a:ext>
              </a:extLst>
            </p:cNvPr>
            <p:cNvSpPr/>
            <p:nvPr/>
          </p:nvSpPr>
          <p:spPr>
            <a:xfrm>
              <a:off x="1371449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6928CFDE-9086-46FD-3F6F-D70A8975B0EE}"/>
                </a:ext>
              </a:extLst>
            </p:cNvPr>
            <p:cNvSpPr/>
            <p:nvPr/>
          </p:nvSpPr>
          <p:spPr>
            <a:xfrm>
              <a:off x="1473021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E804BD03-EEAF-C4FC-8F27-D59605E33366}"/>
                </a:ext>
              </a:extLst>
            </p:cNvPr>
            <p:cNvSpPr/>
            <p:nvPr/>
          </p:nvSpPr>
          <p:spPr>
            <a:xfrm>
              <a:off x="1574593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B9A4C655-6CD0-1CC0-A751-7180CAF55F2D}"/>
                </a:ext>
              </a:extLst>
            </p:cNvPr>
            <p:cNvSpPr/>
            <p:nvPr/>
          </p:nvSpPr>
          <p:spPr>
            <a:xfrm>
              <a:off x="1676164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FDB43463-F7BC-8B09-47B6-D04B3390B262}"/>
                </a:ext>
              </a:extLst>
            </p:cNvPr>
            <p:cNvSpPr/>
            <p:nvPr/>
          </p:nvSpPr>
          <p:spPr>
            <a:xfrm>
              <a:off x="1777736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B7C28478-DAF7-B570-A141-988A18F0B4EB}"/>
                </a:ext>
              </a:extLst>
            </p:cNvPr>
            <p:cNvSpPr/>
            <p:nvPr/>
          </p:nvSpPr>
          <p:spPr>
            <a:xfrm>
              <a:off x="1169912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9B192F66-F0FB-8C7B-9ADC-830C15A1C20D}"/>
                </a:ext>
              </a:extLst>
            </p:cNvPr>
            <p:cNvSpPr/>
            <p:nvPr/>
          </p:nvSpPr>
          <p:spPr>
            <a:xfrm>
              <a:off x="1271483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3DB16C79-E834-23A2-29F3-BA7AADF4399D}"/>
                </a:ext>
              </a:extLst>
            </p:cNvPr>
            <p:cNvSpPr/>
            <p:nvPr/>
          </p:nvSpPr>
          <p:spPr>
            <a:xfrm>
              <a:off x="1373054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CB55986F-B535-A07E-EDDA-8F011AFC635E}"/>
                </a:ext>
              </a:extLst>
            </p:cNvPr>
            <p:cNvSpPr/>
            <p:nvPr/>
          </p:nvSpPr>
          <p:spPr>
            <a:xfrm>
              <a:off x="1474626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CB7835E0-DFF6-23DE-F87B-86CB686585A2}"/>
                </a:ext>
              </a:extLst>
            </p:cNvPr>
            <p:cNvSpPr/>
            <p:nvPr/>
          </p:nvSpPr>
          <p:spPr>
            <a:xfrm>
              <a:off x="1576198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BF6BCA2F-BB49-4159-CA27-61585BEDF74F}"/>
                </a:ext>
              </a:extLst>
            </p:cNvPr>
            <p:cNvSpPr/>
            <p:nvPr/>
          </p:nvSpPr>
          <p:spPr>
            <a:xfrm>
              <a:off x="968359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3EB97628-0E41-9192-64A0-FED14E92371F}"/>
                </a:ext>
              </a:extLst>
            </p:cNvPr>
            <p:cNvSpPr/>
            <p:nvPr/>
          </p:nvSpPr>
          <p:spPr>
            <a:xfrm>
              <a:off x="1069930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D5DA7F25-DBB8-323D-D192-24EBDFF810FC}"/>
                </a:ext>
              </a:extLst>
            </p:cNvPr>
            <p:cNvSpPr/>
            <p:nvPr/>
          </p:nvSpPr>
          <p:spPr>
            <a:xfrm>
              <a:off x="1171502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9">
              <a:extLst>
                <a:ext uri="{FF2B5EF4-FFF2-40B4-BE49-F238E27FC236}">
                  <a16:creationId xmlns:a16="http://schemas.microsoft.com/office/drawing/2014/main" id="{ED80B1FF-A982-9DE6-8757-1F8ECDDDA724}"/>
                </a:ext>
              </a:extLst>
            </p:cNvPr>
            <p:cNvSpPr/>
            <p:nvPr/>
          </p:nvSpPr>
          <p:spPr>
            <a:xfrm>
              <a:off x="1273074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0">
              <a:extLst>
                <a:ext uri="{FF2B5EF4-FFF2-40B4-BE49-F238E27FC236}">
                  <a16:creationId xmlns:a16="http://schemas.microsoft.com/office/drawing/2014/main" id="{0BB063E4-F7D2-2079-9A29-6F944F8A2C5E}"/>
                </a:ext>
              </a:extLst>
            </p:cNvPr>
            <p:cNvSpPr/>
            <p:nvPr/>
          </p:nvSpPr>
          <p:spPr>
            <a:xfrm>
              <a:off x="1374645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7">
              <a:extLst>
                <a:ext uri="{FF2B5EF4-FFF2-40B4-BE49-F238E27FC236}">
                  <a16:creationId xmlns:a16="http://schemas.microsoft.com/office/drawing/2014/main" id="{960B5892-440F-430A-5E93-E3AFBF2AE6F1}"/>
                </a:ext>
              </a:extLst>
            </p:cNvPr>
            <p:cNvSpPr/>
            <p:nvPr/>
          </p:nvSpPr>
          <p:spPr>
            <a:xfrm>
              <a:off x="766822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8">
              <a:extLst>
                <a:ext uri="{FF2B5EF4-FFF2-40B4-BE49-F238E27FC236}">
                  <a16:creationId xmlns:a16="http://schemas.microsoft.com/office/drawing/2014/main" id="{2BDB1F0F-A8D2-23EE-EF40-6DB067DC7320}"/>
                </a:ext>
              </a:extLst>
            </p:cNvPr>
            <p:cNvSpPr/>
            <p:nvPr/>
          </p:nvSpPr>
          <p:spPr>
            <a:xfrm>
              <a:off x="868393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9">
              <a:extLst>
                <a:ext uri="{FF2B5EF4-FFF2-40B4-BE49-F238E27FC236}">
                  <a16:creationId xmlns:a16="http://schemas.microsoft.com/office/drawing/2014/main" id="{97492444-E581-42B8-8901-5153D0C7B0C9}"/>
                </a:ext>
              </a:extLst>
            </p:cNvPr>
            <p:cNvSpPr/>
            <p:nvPr/>
          </p:nvSpPr>
          <p:spPr>
            <a:xfrm>
              <a:off x="969964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0">
              <a:extLst>
                <a:ext uri="{FF2B5EF4-FFF2-40B4-BE49-F238E27FC236}">
                  <a16:creationId xmlns:a16="http://schemas.microsoft.com/office/drawing/2014/main" id="{20E873F8-CA73-AD63-8FA3-F80D835401C8}"/>
                </a:ext>
              </a:extLst>
            </p:cNvPr>
            <p:cNvSpPr/>
            <p:nvPr/>
          </p:nvSpPr>
          <p:spPr>
            <a:xfrm>
              <a:off x="1071535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1">
              <a:extLst>
                <a:ext uri="{FF2B5EF4-FFF2-40B4-BE49-F238E27FC236}">
                  <a16:creationId xmlns:a16="http://schemas.microsoft.com/office/drawing/2014/main" id="{374907B2-25D7-2766-3D91-42B142784263}"/>
                </a:ext>
              </a:extLst>
            </p:cNvPr>
            <p:cNvSpPr/>
            <p:nvPr/>
          </p:nvSpPr>
          <p:spPr>
            <a:xfrm>
              <a:off x="1173107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88">
              <a:extLst>
                <a:ext uri="{FF2B5EF4-FFF2-40B4-BE49-F238E27FC236}">
                  <a16:creationId xmlns:a16="http://schemas.microsoft.com/office/drawing/2014/main" id="{8CD11962-9CD9-5D21-5587-0ECA322980C8}"/>
                </a:ext>
              </a:extLst>
            </p:cNvPr>
            <p:cNvSpPr/>
            <p:nvPr/>
          </p:nvSpPr>
          <p:spPr>
            <a:xfrm>
              <a:off x="565268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89">
              <a:extLst>
                <a:ext uri="{FF2B5EF4-FFF2-40B4-BE49-F238E27FC236}">
                  <a16:creationId xmlns:a16="http://schemas.microsoft.com/office/drawing/2014/main" id="{D940D319-DA52-7BD9-61EF-3E49994916ED}"/>
                </a:ext>
              </a:extLst>
            </p:cNvPr>
            <p:cNvSpPr/>
            <p:nvPr/>
          </p:nvSpPr>
          <p:spPr>
            <a:xfrm>
              <a:off x="666840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0">
              <a:extLst>
                <a:ext uri="{FF2B5EF4-FFF2-40B4-BE49-F238E27FC236}">
                  <a16:creationId xmlns:a16="http://schemas.microsoft.com/office/drawing/2014/main" id="{42BBDB77-63B0-E514-1725-7D8F8761F186}"/>
                </a:ext>
              </a:extLst>
            </p:cNvPr>
            <p:cNvSpPr/>
            <p:nvPr/>
          </p:nvSpPr>
          <p:spPr>
            <a:xfrm>
              <a:off x="768411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1">
              <a:extLst>
                <a:ext uri="{FF2B5EF4-FFF2-40B4-BE49-F238E27FC236}">
                  <a16:creationId xmlns:a16="http://schemas.microsoft.com/office/drawing/2014/main" id="{D86A34B6-D9F3-6F42-5BC0-D62094CCE70B}"/>
                </a:ext>
              </a:extLst>
            </p:cNvPr>
            <p:cNvSpPr/>
            <p:nvPr/>
          </p:nvSpPr>
          <p:spPr>
            <a:xfrm>
              <a:off x="869983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2">
              <a:extLst>
                <a:ext uri="{FF2B5EF4-FFF2-40B4-BE49-F238E27FC236}">
                  <a16:creationId xmlns:a16="http://schemas.microsoft.com/office/drawing/2014/main" id="{0134EC8C-024F-3189-3856-FB0D49306854}"/>
                </a:ext>
              </a:extLst>
            </p:cNvPr>
            <p:cNvSpPr/>
            <p:nvPr/>
          </p:nvSpPr>
          <p:spPr>
            <a:xfrm>
              <a:off x="971555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99">
              <a:extLst>
                <a:ext uri="{FF2B5EF4-FFF2-40B4-BE49-F238E27FC236}">
                  <a16:creationId xmlns:a16="http://schemas.microsoft.com/office/drawing/2014/main" id="{5AFB5B9C-80FE-5319-32B2-0937F6941E42}"/>
                </a:ext>
              </a:extLst>
            </p:cNvPr>
            <p:cNvSpPr/>
            <p:nvPr/>
          </p:nvSpPr>
          <p:spPr>
            <a:xfrm>
              <a:off x="363731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0">
              <a:extLst>
                <a:ext uri="{FF2B5EF4-FFF2-40B4-BE49-F238E27FC236}">
                  <a16:creationId xmlns:a16="http://schemas.microsoft.com/office/drawing/2014/main" id="{D3AE1798-5C1D-E2F2-D92F-7A61029FEDD4}"/>
                </a:ext>
              </a:extLst>
            </p:cNvPr>
            <p:cNvSpPr/>
            <p:nvPr/>
          </p:nvSpPr>
          <p:spPr>
            <a:xfrm>
              <a:off x="465303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1">
              <a:extLst>
                <a:ext uri="{FF2B5EF4-FFF2-40B4-BE49-F238E27FC236}">
                  <a16:creationId xmlns:a16="http://schemas.microsoft.com/office/drawing/2014/main" id="{1AB8D11E-7440-99A6-1BEE-5BA709226E3A}"/>
                </a:ext>
              </a:extLst>
            </p:cNvPr>
            <p:cNvSpPr/>
            <p:nvPr/>
          </p:nvSpPr>
          <p:spPr>
            <a:xfrm>
              <a:off x="566874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2">
              <a:extLst>
                <a:ext uri="{FF2B5EF4-FFF2-40B4-BE49-F238E27FC236}">
                  <a16:creationId xmlns:a16="http://schemas.microsoft.com/office/drawing/2014/main" id="{67A198A0-47D0-00DE-6873-508B8EC1D486}"/>
                </a:ext>
              </a:extLst>
            </p:cNvPr>
            <p:cNvSpPr/>
            <p:nvPr/>
          </p:nvSpPr>
          <p:spPr>
            <a:xfrm>
              <a:off x="668446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3">
              <a:extLst>
                <a:ext uri="{FF2B5EF4-FFF2-40B4-BE49-F238E27FC236}">
                  <a16:creationId xmlns:a16="http://schemas.microsoft.com/office/drawing/2014/main" id="{6CE9D28B-709F-F2C0-392E-87303C517C3B}"/>
                </a:ext>
              </a:extLst>
            </p:cNvPr>
            <p:cNvSpPr/>
            <p:nvPr/>
          </p:nvSpPr>
          <p:spPr>
            <a:xfrm>
              <a:off x="770018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0">
              <a:extLst>
                <a:ext uri="{FF2B5EF4-FFF2-40B4-BE49-F238E27FC236}">
                  <a16:creationId xmlns:a16="http://schemas.microsoft.com/office/drawing/2014/main" id="{AD3D2218-5638-C0C7-DB5D-F001879821E0}"/>
                </a:ext>
              </a:extLst>
            </p:cNvPr>
            <p:cNvSpPr/>
            <p:nvPr/>
          </p:nvSpPr>
          <p:spPr>
            <a:xfrm>
              <a:off x="162193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1">
              <a:extLst>
                <a:ext uri="{FF2B5EF4-FFF2-40B4-BE49-F238E27FC236}">
                  <a16:creationId xmlns:a16="http://schemas.microsoft.com/office/drawing/2014/main" id="{93634F11-A3BC-BF46-2077-A79CFBE2639B}"/>
                </a:ext>
              </a:extLst>
            </p:cNvPr>
            <p:cNvSpPr/>
            <p:nvPr/>
          </p:nvSpPr>
          <p:spPr>
            <a:xfrm>
              <a:off x="263749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2">
              <a:extLst>
                <a:ext uri="{FF2B5EF4-FFF2-40B4-BE49-F238E27FC236}">
                  <a16:creationId xmlns:a16="http://schemas.microsoft.com/office/drawing/2014/main" id="{28093B86-857B-EFD2-8B9A-0846056F76DE}"/>
                </a:ext>
              </a:extLst>
            </p:cNvPr>
            <p:cNvSpPr/>
            <p:nvPr/>
          </p:nvSpPr>
          <p:spPr>
            <a:xfrm>
              <a:off x="365321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3">
              <a:extLst>
                <a:ext uri="{FF2B5EF4-FFF2-40B4-BE49-F238E27FC236}">
                  <a16:creationId xmlns:a16="http://schemas.microsoft.com/office/drawing/2014/main" id="{FC48D82A-60A9-9070-E3B6-C18FD2BFF5F8}"/>
                </a:ext>
              </a:extLst>
            </p:cNvPr>
            <p:cNvSpPr/>
            <p:nvPr/>
          </p:nvSpPr>
          <p:spPr>
            <a:xfrm>
              <a:off x="466892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4">
              <a:extLst>
                <a:ext uri="{FF2B5EF4-FFF2-40B4-BE49-F238E27FC236}">
                  <a16:creationId xmlns:a16="http://schemas.microsoft.com/office/drawing/2014/main" id="{649AC4F5-F4DB-D4DB-CA5F-3A8F7F270694}"/>
                </a:ext>
              </a:extLst>
            </p:cNvPr>
            <p:cNvSpPr/>
            <p:nvPr/>
          </p:nvSpPr>
          <p:spPr>
            <a:xfrm>
              <a:off x="568479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2">
              <a:extLst>
                <a:ext uri="{FF2B5EF4-FFF2-40B4-BE49-F238E27FC236}">
                  <a16:creationId xmlns:a16="http://schemas.microsoft.com/office/drawing/2014/main" id="{4D2AAC17-BC89-0B45-F06A-6DF72D806ED7}"/>
                </a:ext>
              </a:extLst>
            </p:cNvPr>
            <p:cNvSpPr/>
            <p:nvPr/>
          </p:nvSpPr>
          <p:spPr>
            <a:xfrm>
              <a:off x="62212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3">
              <a:extLst>
                <a:ext uri="{FF2B5EF4-FFF2-40B4-BE49-F238E27FC236}">
                  <a16:creationId xmlns:a16="http://schemas.microsoft.com/office/drawing/2014/main" id="{717B8564-00B9-3069-A50C-3ADBB89E6D75}"/>
                </a:ext>
              </a:extLst>
            </p:cNvPr>
            <p:cNvSpPr/>
            <p:nvPr/>
          </p:nvSpPr>
          <p:spPr>
            <a:xfrm>
              <a:off x="163784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4">
              <a:extLst>
                <a:ext uri="{FF2B5EF4-FFF2-40B4-BE49-F238E27FC236}">
                  <a16:creationId xmlns:a16="http://schemas.microsoft.com/office/drawing/2014/main" id="{9156FA62-F4A0-F87F-7869-928C04CDCD1C}"/>
                </a:ext>
              </a:extLst>
            </p:cNvPr>
            <p:cNvSpPr/>
            <p:nvPr/>
          </p:nvSpPr>
          <p:spPr>
            <a:xfrm>
              <a:off x="265355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5">
              <a:extLst>
                <a:ext uri="{FF2B5EF4-FFF2-40B4-BE49-F238E27FC236}">
                  <a16:creationId xmlns:a16="http://schemas.microsoft.com/office/drawing/2014/main" id="{82DE89B9-B6E2-FC4B-F51C-DA9293E10ED5}"/>
                </a:ext>
              </a:extLst>
            </p:cNvPr>
            <p:cNvSpPr/>
            <p:nvPr/>
          </p:nvSpPr>
          <p:spPr>
            <a:xfrm>
              <a:off x="366927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2">
              <a:extLst>
                <a:ext uri="{FF2B5EF4-FFF2-40B4-BE49-F238E27FC236}">
                  <a16:creationId xmlns:a16="http://schemas.microsoft.com/office/drawing/2014/main" id="{0C07181C-1CF7-F56A-FD16-582B2ABA3FC8}"/>
                </a:ext>
              </a:extLst>
            </p:cNvPr>
            <p:cNvSpPr/>
            <p:nvPr/>
          </p:nvSpPr>
          <p:spPr>
            <a:xfrm>
              <a:off x="1774540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3">
              <a:extLst>
                <a:ext uri="{FF2B5EF4-FFF2-40B4-BE49-F238E27FC236}">
                  <a16:creationId xmlns:a16="http://schemas.microsoft.com/office/drawing/2014/main" id="{DBBAD73B-8F1B-90AC-BAF8-6E62308EF532}"/>
                </a:ext>
              </a:extLst>
            </p:cNvPr>
            <p:cNvSpPr/>
            <p:nvPr/>
          </p:nvSpPr>
          <p:spPr>
            <a:xfrm>
              <a:off x="1876112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89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4">
              <a:extLst>
                <a:ext uri="{FF2B5EF4-FFF2-40B4-BE49-F238E27FC236}">
                  <a16:creationId xmlns:a16="http://schemas.microsoft.com/office/drawing/2014/main" id="{6493C31F-FBD2-F1BC-E157-F4E80AA5EF0C}"/>
                </a:ext>
              </a:extLst>
            </p:cNvPr>
            <p:cNvSpPr/>
            <p:nvPr/>
          </p:nvSpPr>
          <p:spPr>
            <a:xfrm>
              <a:off x="1977683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5">
              <a:extLst>
                <a:ext uri="{FF2B5EF4-FFF2-40B4-BE49-F238E27FC236}">
                  <a16:creationId xmlns:a16="http://schemas.microsoft.com/office/drawing/2014/main" id="{F9DC30F4-915D-BB6D-6FFA-FFAA32100828}"/>
                </a:ext>
              </a:extLst>
            </p:cNvPr>
            <p:cNvSpPr/>
            <p:nvPr/>
          </p:nvSpPr>
          <p:spPr>
            <a:xfrm>
              <a:off x="2079255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36">
              <a:extLst>
                <a:ext uri="{FF2B5EF4-FFF2-40B4-BE49-F238E27FC236}">
                  <a16:creationId xmlns:a16="http://schemas.microsoft.com/office/drawing/2014/main" id="{C29F02AF-AD1B-6778-4F53-72416A43AB1D}"/>
                </a:ext>
              </a:extLst>
            </p:cNvPr>
            <p:cNvSpPr/>
            <p:nvPr/>
          </p:nvSpPr>
          <p:spPr>
            <a:xfrm>
              <a:off x="2180826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1">
              <a:extLst>
                <a:ext uri="{FF2B5EF4-FFF2-40B4-BE49-F238E27FC236}">
                  <a16:creationId xmlns:a16="http://schemas.microsoft.com/office/drawing/2014/main" id="{ADD039B0-98B3-E6F0-7B2E-2861265BEA9F}"/>
                </a:ext>
              </a:extLst>
            </p:cNvPr>
            <p:cNvSpPr/>
            <p:nvPr/>
          </p:nvSpPr>
          <p:spPr>
            <a:xfrm>
              <a:off x="1976078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2">
              <a:extLst>
                <a:ext uri="{FF2B5EF4-FFF2-40B4-BE49-F238E27FC236}">
                  <a16:creationId xmlns:a16="http://schemas.microsoft.com/office/drawing/2014/main" id="{7D91D072-9BE6-B71C-A576-2095BBC44661}"/>
                </a:ext>
              </a:extLst>
            </p:cNvPr>
            <p:cNvSpPr/>
            <p:nvPr/>
          </p:nvSpPr>
          <p:spPr>
            <a:xfrm>
              <a:off x="2077665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3">
              <a:extLst>
                <a:ext uri="{FF2B5EF4-FFF2-40B4-BE49-F238E27FC236}">
                  <a16:creationId xmlns:a16="http://schemas.microsoft.com/office/drawing/2014/main" id="{173F32F0-AA2D-92BE-3F0B-CDF7548B4718}"/>
                </a:ext>
              </a:extLst>
            </p:cNvPr>
            <p:cNvSpPr/>
            <p:nvPr/>
          </p:nvSpPr>
          <p:spPr>
            <a:xfrm>
              <a:off x="2179236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4">
              <a:extLst>
                <a:ext uri="{FF2B5EF4-FFF2-40B4-BE49-F238E27FC236}">
                  <a16:creationId xmlns:a16="http://schemas.microsoft.com/office/drawing/2014/main" id="{9402E04B-64C0-1EBD-98A8-76481C0B287D}"/>
                </a:ext>
              </a:extLst>
            </p:cNvPr>
            <p:cNvSpPr/>
            <p:nvPr/>
          </p:nvSpPr>
          <p:spPr>
            <a:xfrm>
              <a:off x="2280808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5">
              <a:extLst>
                <a:ext uri="{FF2B5EF4-FFF2-40B4-BE49-F238E27FC236}">
                  <a16:creationId xmlns:a16="http://schemas.microsoft.com/office/drawing/2014/main" id="{C2551096-ED10-46AE-CC35-F668701C704E}"/>
                </a:ext>
              </a:extLst>
            </p:cNvPr>
            <p:cNvSpPr/>
            <p:nvPr/>
          </p:nvSpPr>
          <p:spPr>
            <a:xfrm>
              <a:off x="2382379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8">
              <a:extLst>
                <a:ext uri="{FF2B5EF4-FFF2-40B4-BE49-F238E27FC236}">
                  <a16:creationId xmlns:a16="http://schemas.microsoft.com/office/drawing/2014/main" id="{F6712C61-031C-1024-F30B-171E16007D4F}"/>
                </a:ext>
              </a:extLst>
            </p:cNvPr>
            <p:cNvSpPr/>
            <p:nvPr/>
          </p:nvSpPr>
          <p:spPr>
            <a:xfrm>
              <a:off x="2177631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9">
              <a:extLst>
                <a:ext uri="{FF2B5EF4-FFF2-40B4-BE49-F238E27FC236}">
                  <a16:creationId xmlns:a16="http://schemas.microsoft.com/office/drawing/2014/main" id="{16861D44-3175-07E9-1B81-47140483A422}"/>
                </a:ext>
              </a:extLst>
            </p:cNvPr>
            <p:cNvSpPr/>
            <p:nvPr/>
          </p:nvSpPr>
          <p:spPr>
            <a:xfrm>
              <a:off x="2279202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0">
              <a:extLst>
                <a:ext uri="{FF2B5EF4-FFF2-40B4-BE49-F238E27FC236}">
                  <a16:creationId xmlns:a16="http://schemas.microsoft.com/office/drawing/2014/main" id="{CC4F6B6E-BC20-5F54-073B-2E0507E5D211}"/>
                </a:ext>
              </a:extLst>
            </p:cNvPr>
            <p:cNvSpPr/>
            <p:nvPr/>
          </p:nvSpPr>
          <p:spPr>
            <a:xfrm>
              <a:off x="2380774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1">
              <a:extLst>
                <a:ext uri="{FF2B5EF4-FFF2-40B4-BE49-F238E27FC236}">
                  <a16:creationId xmlns:a16="http://schemas.microsoft.com/office/drawing/2014/main" id="{5FBC13F0-695E-86D6-0ECF-9CD935715D2D}"/>
                </a:ext>
              </a:extLst>
            </p:cNvPr>
            <p:cNvSpPr/>
            <p:nvPr/>
          </p:nvSpPr>
          <p:spPr>
            <a:xfrm>
              <a:off x="2482345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2">
              <a:extLst>
                <a:ext uri="{FF2B5EF4-FFF2-40B4-BE49-F238E27FC236}">
                  <a16:creationId xmlns:a16="http://schemas.microsoft.com/office/drawing/2014/main" id="{08DE806B-355D-3458-AF9B-D8628188CA4A}"/>
                </a:ext>
              </a:extLst>
            </p:cNvPr>
            <p:cNvSpPr/>
            <p:nvPr/>
          </p:nvSpPr>
          <p:spPr>
            <a:xfrm>
              <a:off x="2583916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3">
              <a:extLst>
                <a:ext uri="{FF2B5EF4-FFF2-40B4-BE49-F238E27FC236}">
                  <a16:creationId xmlns:a16="http://schemas.microsoft.com/office/drawing/2014/main" id="{6EE5121C-D527-8562-68C5-27CCC2834979}"/>
                </a:ext>
              </a:extLst>
            </p:cNvPr>
            <p:cNvSpPr/>
            <p:nvPr/>
          </p:nvSpPr>
          <p:spPr>
            <a:xfrm>
              <a:off x="2379169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56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56" y="21043"/>
                  </a:lnTo>
                  <a:lnTo>
                    <a:pt x="21056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4">
              <a:extLst>
                <a:ext uri="{FF2B5EF4-FFF2-40B4-BE49-F238E27FC236}">
                  <a16:creationId xmlns:a16="http://schemas.microsoft.com/office/drawing/2014/main" id="{35B7ADA6-5050-5FC7-E485-37BDDFE58F20}"/>
                </a:ext>
              </a:extLst>
            </p:cNvPr>
            <p:cNvSpPr/>
            <p:nvPr/>
          </p:nvSpPr>
          <p:spPr>
            <a:xfrm>
              <a:off x="2480755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5">
              <a:extLst>
                <a:ext uri="{FF2B5EF4-FFF2-40B4-BE49-F238E27FC236}">
                  <a16:creationId xmlns:a16="http://schemas.microsoft.com/office/drawing/2014/main" id="{07BE596E-CB24-3324-C910-CA7BEE17ECC7}"/>
                </a:ext>
              </a:extLst>
            </p:cNvPr>
            <p:cNvSpPr/>
            <p:nvPr/>
          </p:nvSpPr>
          <p:spPr>
            <a:xfrm>
              <a:off x="2582326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6">
              <a:extLst>
                <a:ext uri="{FF2B5EF4-FFF2-40B4-BE49-F238E27FC236}">
                  <a16:creationId xmlns:a16="http://schemas.microsoft.com/office/drawing/2014/main" id="{640CA049-1BE8-3C18-F898-DED78B239E92}"/>
                </a:ext>
              </a:extLst>
            </p:cNvPr>
            <p:cNvSpPr/>
            <p:nvPr/>
          </p:nvSpPr>
          <p:spPr>
            <a:xfrm>
              <a:off x="2683898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7">
              <a:extLst>
                <a:ext uri="{FF2B5EF4-FFF2-40B4-BE49-F238E27FC236}">
                  <a16:creationId xmlns:a16="http://schemas.microsoft.com/office/drawing/2014/main" id="{EA1D9142-604D-725B-7D2E-368E31B04085}"/>
                </a:ext>
              </a:extLst>
            </p:cNvPr>
            <p:cNvSpPr/>
            <p:nvPr/>
          </p:nvSpPr>
          <p:spPr>
            <a:xfrm>
              <a:off x="2785470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8">
              <a:extLst>
                <a:ext uri="{FF2B5EF4-FFF2-40B4-BE49-F238E27FC236}">
                  <a16:creationId xmlns:a16="http://schemas.microsoft.com/office/drawing/2014/main" id="{F1C400F7-E3CD-E889-5041-8EF4F2A3D831}"/>
                </a:ext>
              </a:extLst>
            </p:cNvPr>
            <p:cNvSpPr/>
            <p:nvPr/>
          </p:nvSpPr>
          <p:spPr>
            <a:xfrm>
              <a:off x="2580721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59">
              <a:extLst>
                <a:ext uri="{FF2B5EF4-FFF2-40B4-BE49-F238E27FC236}">
                  <a16:creationId xmlns:a16="http://schemas.microsoft.com/office/drawing/2014/main" id="{AA9257B0-C9C3-03AC-65EC-C292FECF242D}"/>
                </a:ext>
              </a:extLst>
            </p:cNvPr>
            <p:cNvSpPr/>
            <p:nvPr/>
          </p:nvSpPr>
          <p:spPr>
            <a:xfrm>
              <a:off x="2682293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0">
              <a:extLst>
                <a:ext uri="{FF2B5EF4-FFF2-40B4-BE49-F238E27FC236}">
                  <a16:creationId xmlns:a16="http://schemas.microsoft.com/office/drawing/2014/main" id="{A89B987C-ADE5-21EB-F96E-88CFC649473F}"/>
                </a:ext>
              </a:extLst>
            </p:cNvPr>
            <p:cNvSpPr/>
            <p:nvPr/>
          </p:nvSpPr>
          <p:spPr>
            <a:xfrm>
              <a:off x="2783864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1">
              <a:extLst>
                <a:ext uri="{FF2B5EF4-FFF2-40B4-BE49-F238E27FC236}">
                  <a16:creationId xmlns:a16="http://schemas.microsoft.com/office/drawing/2014/main" id="{297BA2B0-7068-9483-4291-C3706F10901C}"/>
                </a:ext>
              </a:extLst>
            </p:cNvPr>
            <p:cNvSpPr/>
            <p:nvPr/>
          </p:nvSpPr>
          <p:spPr>
            <a:xfrm>
              <a:off x="2885436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2">
              <a:extLst>
                <a:ext uri="{FF2B5EF4-FFF2-40B4-BE49-F238E27FC236}">
                  <a16:creationId xmlns:a16="http://schemas.microsoft.com/office/drawing/2014/main" id="{A11CF311-DD59-5B2A-9A2D-BBFDE91F68FA}"/>
                </a:ext>
              </a:extLst>
            </p:cNvPr>
            <p:cNvSpPr/>
            <p:nvPr/>
          </p:nvSpPr>
          <p:spPr>
            <a:xfrm>
              <a:off x="2987006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3">
              <a:extLst>
                <a:ext uri="{FF2B5EF4-FFF2-40B4-BE49-F238E27FC236}">
                  <a16:creationId xmlns:a16="http://schemas.microsoft.com/office/drawing/2014/main" id="{B98B537D-38FB-E0B0-3252-93F4F0963FAA}"/>
                </a:ext>
              </a:extLst>
            </p:cNvPr>
            <p:cNvSpPr/>
            <p:nvPr/>
          </p:nvSpPr>
          <p:spPr>
            <a:xfrm>
              <a:off x="2782259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4">
              <a:extLst>
                <a:ext uri="{FF2B5EF4-FFF2-40B4-BE49-F238E27FC236}">
                  <a16:creationId xmlns:a16="http://schemas.microsoft.com/office/drawing/2014/main" id="{C0ADB3E7-D79C-9F1D-33E3-B6C267CE9575}"/>
                </a:ext>
              </a:extLst>
            </p:cNvPr>
            <p:cNvSpPr/>
            <p:nvPr/>
          </p:nvSpPr>
          <p:spPr>
            <a:xfrm>
              <a:off x="2883845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5">
              <a:extLst>
                <a:ext uri="{FF2B5EF4-FFF2-40B4-BE49-F238E27FC236}">
                  <a16:creationId xmlns:a16="http://schemas.microsoft.com/office/drawing/2014/main" id="{A164934F-C86A-8294-4F91-BE74189B7789}"/>
                </a:ext>
              </a:extLst>
            </p:cNvPr>
            <p:cNvSpPr/>
            <p:nvPr/>
          </p:nvSpPr>
          <p:spPr>
            <a:xfrm>
              <a:off x="2985417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6">
              <a:extLst>
                <a:ext uri="{FF2B5EF4-FFF2-40B4-BE49-F238E27FC236}">
                  <a16:creationId xmlns:a16="http://schemas.microsoft.com/office/drawing/2014/main" id="{3655D9A8-6E44-0B5A-2E9F-BCD493056C26}"/>
                </a:ext>
              </a:extLst>
            </p:cNvPr>
            <p:cNvSpPr/>
            <p:nvPr/>
          </p:nvSpPr>
          <p:spPr>
            <a:xfrm>
              <a:off x="3086989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7">
              <a:extLst>
                <a:ext uri="{FF2B5EF4-FFF2-40B4-BE49-F238E27FC236}">
                  <a16:creationId xmlns:a16="http://schemas.microsoft.com/office/drawing/2014/main" id="{C7E06EA3-BD8D-A800-12CD-27B44A994464}"/>
                </a:ext>
              </a:extLst>
            </p:cNvPr>
            <p:cNvSpPr/>
            <p:nvPr/>
          </p:nvSpPr>
          <p:spPr>
            <a:xfrm>
              <a:off x="3188560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8">
              <a:extLst>
                <a:ext uri="{FF2B5EF4-FFF2-40B4-BE49-F238E27FC236}">
                  <a16:creationId xmlns:a16="http://schemas.microsoft.com/office/drawing/2014/main" id="{473A8E6A-6FDA-AD47-C41F-8559E0E0E3ED}"/>
                </a:ext>
              </a:extLst>
            </p:cNvPr>
            <p:cNvSpPr/>
            <p:nvPr/>
          </p:nvSpPr>
          <p:spPr>
            <a:xfrm>
              <a:off x="2983812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69">
              <a:extLst>
                <a:ext uri="{FF2B5EF4-FFF2-40B4-BE49-F238E27FC236}">
                  <a16:creationId xmlns:a16="http://schemas.microsoft.com/office/drawing/2014/main" id="{3F79FA25-0B27-B3E6-C652-02D9A82993B2}"/>
                </a:ext>
              </a:extLst>
            </p:cNvPr>
            <p:cNvSpPr/>
            <p:nvPr/>
          </p:nvSpPr>
          <p:spPr>
            <a:xfrm>
              <a:off x="3085383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0">
              <a:extLst>
                <a:ext uri="{FF2B5EF4-FFF2-40B4-BE49-F238E27FC236}">
                  <a16:creationId xmlns:a16="http://schemas.microsoft.com/office/drawing/2014/main" id="{CCB3AA78-0002-4515-639D-06E32FDAEEFB}"/>
                </a:ext>
              </a:extLst>
            </p:cNvPr>
            <p:cNvSpPr/>
            <p:nvPr/>
          </p:nvSpPr>
          <p:spPr>
            <a:xfrm>
              <a:off x="3186955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1">
              <a:extLst>
                <a:ext uri="{FF2B5EF4-FFF2-40B4-BE49-F238E27FC236}">
                  <a16:creationId xmlns:a16="http://schemas.microsoft.com/office/drawing/2014/main" id="{C491DD69-C8BD-40E6-E1C9-3A74309E614F}"/>
                </a:ext>
              </a:extLst>
            </p:cNvPr>
            <p:cNvSpPr/>
            <p:nvPr/>
          </p:nvSpPr>
          <p:spPr>
            <a:xfrm>
              <a:off x="3288527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2">
              <a:extLst>
                <a:ext uri="{FF2B5EF4-FFF2-40B4-BE49-F238E27FC236}">
                  <a16:creationId xmlns:a16="http://schemas.microsoft.com/office/drawing/2014/main" id="{BECF88FA-0DFE-5970-5BAC-04A777D92ADC}"/>
                </a:ext>
              </a:extLst>
            </p:cNvPr>
            <p:cNvSpPr/>
            <p:nvPr/>
          </p:nvSpPr>
          <p:spPr>
            <a:xfrm>
              <a:off x="3390097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3">
              <a:extLst>
                <a:ext uri="{FF2B5EF4-FFF2-40B4-BE49-F238E27FC236}">
                  <a16:creationId xmlns:a16="http://schemas.microsoft.com/office/drawing/2014/main" id="{71E15C34-0D75-BA1F-768F-8970BB902EB9}"/>
                </a:ext>
              </a:extLst>
            </p:cNvPr>
            <p:cNvSpPr/>
            <p:nvPr/>
          </p:nvSpPr>
          <p:spPr>
            <a:xfrm>
              <a:off x="3185349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4">
              <a:extLst>
                <a:ext uri="{FF2B5EF4-FFF2-40B4-BE49-F238E27FC236}">
                  <a16:creationId xmlns:a16="http://schemas.microsoft.com/office/drawing/2014/main" id="{F6F15278-A9FE-42DF-9488-32C7B1E69220}"/>
                </a:ext>
              </a:extLst>
            </p:cNvPr>
            <p:cNvSpPr/>
            <p:nvPr/>
          </p:nvSpPr>
          <p:spPr>
            <a:xfrm>
              <a:off x="3286920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5">
              <a:extLst>
                <a:ext uri="{FF2B5EF4-FFF2-40B4-BE49-F238E27FC236}">
                  <a16:creationId xmlns:a16="http://schemas.microsoft.com/office/drawing/2014/main" id="{BD0E7341-9E7E-76C2-2B87-AC4CD47754B6}"/>
                </a:ext>
              </a:extLst>
            </p:cNvPr>
            <p:cNvSpPr/>
            <p:nvPr/>
          </p:nvSpPr>
          <p:spPr>
            <a:xfrm>
              <a:off x="3388508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6">
              <a:extLst>
                <a:ext uri="{FF2B5EF4-FFF2-40B4-BE49-F238E27FC236}">
                  <a16:creationId xmlns:a16="http://schemas.microsoft.com/office/drawing/2014/main" id="{352ADF49-8E79-0DB4-FA80-F64D0B4D0CFD}"/>
                </a:ext>
              </a:extLst>
            </p:cNvPr>
            <p:cNvSpPr/>
            <p:nvPr/>
          </p:nvSpPr>
          <p:spPr>
            <a:xfrm>
              <a:off x="3490079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77">
              <a:extLst>
                <a:ext uri="{FF2B5EF4-FFF2-40B4-BE49-F238E27FC236}">
                  <a16:creationId xmlns:a16="http://schemas.microsoft.com/office/drawing/2014/main" id="{C256BBF9-D245-1738-F8AC-C6FA50764D44}"/>
                </a:ext>
              </a:extLst>
            </p:cNvPr>
            <p:cNvSpPr/>
            <p:nvPr/>
          </p:nvSpPr>
          <p:spPr>
            <a:xfrm>
              <a:off x="3591651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78">
              <a:extLst>
                <a:ext uri="{FF2B5EF4-FFF2-40B4-BE49-F238E27FC236}">
                  <a16:creationId xmlns:a16="http://schemas.microsoft.com/office/drawing/2014/main" id="{8592EB15-A136-686C-A90B-91E7ECD124F5}"/>
                </a:ext>
              </a:extLst>
            </p:cNvPr>
            <p:cNvSpPr/>
            <p:nvPr/>
          </p:nvSpPr>
          <p:spPr>
            <a:xfrm>
              <a:off x="3386903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79">
              <a:extLst>
                <a:ext uri="{FF2B5EF4-FFF2-40B4-BE49-F238E27FC236}">
                  <a16:creationId xmlns:a16="http://schemas.microsoft.com/office/drawing/2014/main" id="{E874C4A3-6BD6-F59D-08E6-5040643EC7FF}"/>
                </a:ext>
              </a:extLst>
            </p:cNvPr>
            <p:cNvSpPr/>
            <p:nvPr/>
          </p:nvSpPr>
          <p:spPr>
            <a:xfrm>
              <a:off x="3488474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0">
              <a:extLst>
                <a:ext uri="{FF2B5EF4-FFF2-40B4-BE49-F238E27FC236}">
                  <a16:creationId xmlns:a16="http://schemas.microsoft.com/office/drawing/2014/main" id="{56316FEB-EFA5-5215-AAB9-7BAF55F17517}"/>
                </a:ext>
              </a:extLst>
            </p:cNvPr>
            <p:cNvSpPr/>
            <p:nvPr/>
          </p:nvSpPr>
          <p:spPr>
            <a:xfrm>
              <a:off x="3590046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1">
              <a:extLst>
                <a:ext uri="{FF2B5EF4-FFF2-40B4-BE49-F238E27FC236}">
                  <a16:creationId xmlns:a16="http://schemas.microsoft.com/office/drawing/2014/main" id="{F6C66CE8-1D64-AF1D-7BC8-A4C7E0D77DA8}"/>
                </a:ext>
              </a:extLst>
            </p:cNvPr>
            <p:cNvSpPr/>
            <p:nvPr/>
          </p:nvSpPr>
          <p:spPr>
            <a:xfrm>
              <a:off x="3691617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2">
              <a:extLst>
                <a:ext uri="{FF2B5EF4-FFF2-40B4-BE49-F238E27FC236}">
                  <a16:creationId xmlns:a16="http://schemas.microsoft.com/office/drawing/2014/main" id="{38EE92B1-D270-1D22-EA73-820E60209374}"/>
                </a:ext>
              </a:extLst>
            </p:cNvPr>
            <p:cNvSpPr/>
            <p:nvPr/>
          </p:nvSpPr>
          <p:spPr>
            <a:xfrm>
              <a:off x="3793188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3">
              <a:extLst>
                <a:ext uri="{FF2B5EF4-FFF2-40B4-BE49-F238E27FC236}">
                  <a16:creationId xmlns:a16="http://schemas.microsoft.com/office/drawing/2014/main" id="{260A3C83-FEAF-0C3B-EF15-DAFE2C11FABD}"/>
                </a:ext>
              </a:extLst>
            </p:cNvPr>
            <p:cNvSpPr/>
            <p:nvPr/>
          </p:nvSpPr>
          <p:spPr>
            <a:xfrm>
              <a:off x="3588439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4">
              <a:extLst>
                <a:ext uri="{FF2B5EF4-FFF2-40B4-BE49-F238E27FC236}">
                  <a16:creationId xmlns:a16="http://schemas.microsoft.com/office/drawing/2014/main" id="{4A4E2F8A-CAB4-3602-3579-0657E33FA3E7}"/>
                </a:ext>
              </a:extLst>
            </p:cNvPr>
            <p:cNvSpPr/>
            <p:nvPr/>
          </p:nvSpPr>
          <p:spPr>
            <a:xfrm>
              <a:off x="3690011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5">
              <a:extLst>
                <a:ext uri="{FF2B5EF4-FFF2-40B4-BE49-F238E27FC236}">
                  <a16:creationId xmlns:a16="http://schemas.microsoft.com/office/drawing/2014/main" id="{3495E5FD-1984-4B56-9657-F0ADD71783C5}"/>
                </a:ext>
              </a:extLst>
            </p:cNvPr>
            <p:cNvSpPr/>
            <p:nvPr/>
          </p:nvSpPr>
          <p:spPr>
            <a:xfrm>
              <a:off x="3791598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86">
              <a:extLst>
                <a:ext uri="{FF2B5EF4-FFF2-40B4-BE49-F238E27FC236}">
                  <a16:creationId xmlns:a16="http://schemas.microsoft.com/office/drawing/2014/main" id="{8517BB5C-C00F-5CD6-F8F7-03AE4931B565}"/>
                </a:ext>
              </a:extLst>
            </p:cNvPr>
            <p:cNvSpPr/>
            <p:nvPr/>
          </p:nvSpPr>
          <p:spPr>
            <a:xfrm>
              <a:off x="3893170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87">
              <a:extLst>
                <a:ext uri="{FF2B5EF4-FFF2-40B4-BE49-F238E27FC236}">
                  <a16:creationId xmlns:a16="http://schemas.microsoft.com/office/drawing/2014/main" id="{E2E3C9B8-23E1-963B-7D26-69456F62D039}"/>
                </a:ext>
              </a:extLst>
            </p:cNvPr>
            <p:cNvSpPr/>
            <p:nvPr/>
          </p:nvSpPr>
          <p:spPr>
            <a:xfrm>
              <a:off x="3994741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88">
              <a:extLst>
                <a:ext uri="{FF2B5EF4-FFF2-40B4-BE49-F238E27FC236}">
                  <a16:creationId xmlns:a16="http://schemas.microsoft.com/office/drawing/2014/main" id="{5F45A469-34C2-0282-DBD0-67752F421E09}"/>
                </a:ext>
              </a:extLst>
            </p:cNvPr>
            <p:cNvSpPr/>
            <p:nvPr/>
          </p:nvSpPr>
          <p:spPr>
            <a:xfrm>
              <a:off x="3789993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89">
              <a:extLst>
                <a:ext uri="{FF2B5EF4-FFF2-40B4-BE49-F238E27FC236}">
                  <a16:creationId xmlns:a16="http://schemas.microsoft.com/office/drawing/2014/main" id="{00CD20A3-F298-D7C1-68A4-A2B6E8EE0C7F}"/>
                </a:ext>
              </a:extLst>
            </p:cNvPr>
            <p:cNvSpPr/>
            <p:nvPr/>
          </p:nvSpPr>
          <p:spPr>
            <a:xfrm>
              <a:off x="3891565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0">
              <a:extLst>
                <a:ext uri="{FF2B5EF4-FFF2-40B4-BE49-F238E27FC236}">
                  <a16:creationId xmlns:a16="http://schemas.microsoft.com/office/drawing/2014/main" id="{BF094FD5-0DF3-5E05-B33D-93ABC7291D56}"/>
                </a:ext>
              </a:extLst>
            </p:cNvPr>
            <p:cNvSpPr/>
            <p:nvPr/>
          </p:nvSpPr>
          <p:spPr>
            <a:xfrm>
              <a:off x="3993136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1">
              <a:extLst>
                <a:ext uri="{FF2B5EF4-FFF2-40B4-BE49-F238E27FC236}">
                  <a16:creationId xmlns:a16="http://schemas.microsoft.com/office/drawing/2014/main" id="{26D1CDBE-4670-DF8C-1C3C-3E4C86E03C90}"/>
                </a:ext>
              </a:extLst>
            </p:cNvPr>
            <p:cNvSpPr/>
            <p:nvPr/>
          </p:nvSpPr>
          <p:spPr>
            <a:xfrm>
              <a:off x="4094707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2">
              <a:extLst>
                <a:ext uri="{FF2B5EF4-FFF2-40B4-BE49-F238E27FC236}">
                  <a16:creationId xmlns:a16="http://schemas.microsoft.com/office/drawing/2014/main" id="{702DBB29-F203-B911-E2D8-214A4C8D8D3E}"/>
                </a:ext>
              </a:extLst>
            </p:cNvPr>
            <p:cNvSpPr/>
            <p:nvPr/>
          </p:nvSpPr>
          <p:spPr>
            <a:xfrm>
              <a:off x="4196278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3">
              <a:extLst>
                <a:ext uri="{FF2B5EF4-FFF2-40B4-BE49-F238E27FC236}">
                  <a16:creationId xmlns:a16="http://schemas.microsoft.com/office/drawing/2014/main" id="{CB8D92B4-DFDB-EA27-807C-CDFF0BD41260}"/>
                </a:ext>
              </a:extLst>
            </p:cNvPr>
            <p:cNvSpPr/>
            <p:nvPr/>
          </p:nvSpPr>
          <p:spPr>
            <a:xfrm>
              <a:off x="3991530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4">
              <a:extLst>
                <a:ext uri="{FF2B5EF4-FFF2-40B4-BE49-F238E27FC236}">
                  <a16:creationId xmlns:a16="http://schemas.microsoft.com/office/drawing/2014/main" id="{E82C7C06-6FC2-884F-67AC-58A6AE1695A9}"/>
                </a:ext>
              </a:extLst>
            </p:cNvPr>
            <p:cNvSpPr/>
            <p:nvPr/>
          </p:nvSpPr>
          <p:spPr>
            <a:xfrm>
              <a:off x="4093102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5">
              <a:extLst>
                <a:ext uri="{FF2B5EF4-FFF2-40B4-BE49-F238E27FC236}">
                  <a16:creationId xmlns:a16="http://schemas.microsoft.com/office/drawing/2014/main" id="{4620899C-44DE-8A57-3055-62628B619C90}"/>
                </a:ext>
              </a:extLst>
            </p:cNvPr>
            <p:cNvSpPr/>
            <p:nvPr/>
          </p:nvSpPr>
          <p:spPr>
            <a:xfrm>
              <a:off x="4194673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196">
              <a:extLst>
                <a:ext uri="{FF2B5EF4-FFF2-40B4-BE49-F238E27FC236}">
                  <a16:creationId xmlns:a16="http://schemas.microsoft.com/office/drawing/2014/main" id="{0BDE98EF-CD86-8774-63AB-5394665DB39A}"/>
                </a:ext>
              </a:extLst>
            </p:cNvPr>
            <p:cNvSpPr/>
            <p:nvPr/>
          </p:nvSpPr>
          <p:spPr>
            <a:xfrm>
              <a:off x="4296260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97">
              <a:extLst>
                <a:ext uri="{FF2B5EF4-FFF2-40B4-BE49-F238E27FC236}">
                  <a16:creationId xmlns:a16="http://schemas.microsoft.com/office/drawing/2014/main" id="{700901A2-B945-BFEE-0786-7A4B5621BB18}"/>
                </a:ext>
              </a:extLst>
            </p:cNvPr>
            <p:cNvSpPr/>
            <p:nvPr/>
          </p:nvSpPr>
          <p:spPr>
            <a:xfrm>
              <a:off x="4397832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98">
              <a:extLst>
                <a:ext uri="{FF2B5EF4-FFF2-40B4-BE49-F238E27FC236}">
                  <a16:creationId xmlns:a16="http://schemas.microsoft.com/office/drawing/2014/main" id="{8DF7906A-B1F1-C447-32BB-263FA8BB3D4D}"/>
                </a:ext>
              </a:extLst>
            </p:cNvPr>
            <p:cNvSpPr/>
            <p:nvPr/>
          </p:nvSpPr>
          <p:spPr>
            <a:xfrm>
              <a:off x="4193084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199">
              <a:extLst>
                <a:ext uri="{FF2B5EF4-FFF2-40B4-BE49-F238E27FC236}">
                  <a16:creationId xmlns:a16="http://schemas.microsoft.com/office/drawing/2014/main" id="{25D6B3A0-FAE0-AB16-97A3-52F0AF877B89}"/>
                </a:ext>
              </a:extLst>
            </p:cNvPr>
            <p:cNvSpPr/>
            <p:nvPr/>
          </p:nvSpPr>
          <p:spPr>
            <a:xfrm>
              <a:off x="4294654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0">
              <a:extLst>
                <a:ext uri="{FF2B5EF4-FFF2-40B4-BE49-F238E27FC236}">
                  <a16:creationId xmlns:a16="http://schemas.microsoft.com/office/drawing/2014/main" id="{A6C873CA-C069-F0D3-5125-AE6A0903063A}"/>
                </a:ext>
              </a:extLst>
            </p:cNvPr>
            <p:cNvSpPr/>
            <p:nvPr/>
          </p:nvSpPr>
          <p:spPr>
            <a:xfrm>
              <a:off x="4396226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1">
              <a:extLst>
                <a:ext uri="{FF2B5EF4-FFF2-40B4-BE49-F238E27FC236}">
                  <a16:creationId xmlns:a16="http://schemas.microsoft.com/office/drawing/2014/main" id="{AC3F3F3C-B028-DD83-8C5F-5EAF7ECA57C2}"/>
                </a:ext>
              </a:extLst>
            </p:cNvPr>
            <p:cNvSpPr/>
            <p:nvPr/>
          </p:nvSpPr>
          <p:spPr>
            <a:xfrm>
              <a:off x="4497797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2">
              <a:extLst>
                <a:ext uri="{FF2B5EF4-FFF2-40B4-BE49-F238E27FC236}">
                  <a16:creationId xmlns:a16="http://schemas.microsoft.com/office/drawing/2014/main" id="{DCDB62FC-6AD4-4601-DD17-F3D44B4F50F7}"/>
                </a:ext>
              </a:extLst>
            </p:cNvPr>
            <p:cNvSpPr/>
            <p:nvPr/>
          </p:nvSpPr>
          <p:spPr>
            <a:xfrm>
              <a:off x="4599369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3">
              <a:extLst>
                <a:ext uri="{FF2B5EF4-FFF2-40B4-BE49-F238E27FC236}">
                  <a16:creationId xmlns:a16="http://schemas.microsoft.com/office/drawing/2014/main" id="{1A787B56-21EB-DC63-A9E9-32B3878E6C09}"/>
                </a:ext>
              </a:extLst>
            </p:cNvPr>
            <p:cNvSpPr/>
            <p:nvPr/>
          </p:nvSpPr>
          <p:spPr>
            <a:xfrm>
              <a:off x="4394621" y="828551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4">
              <a:extLst>
                <a:ext uri="{FF2B5EF4-FFF2-40B4-BE49-F238E27FC236}">
                  <a16:creationId xmlns:a16="http://schemas.microsoft.com/office/drawing/2014/main" id="{39BD3EC3-4627-72F2-BF65-7C7DEC9A7B42}"/>
                </a:ext>
              </a:extLst>
            </p:cNvPr>
            <p:cNvSpPr/>
            <p:nvPr/>
          </p:nvSpPr>
          <p:spPr>
            <a:xfrm>
              <a:off x="4496192" y="652606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5">
              <a:extLst>
                <a:ext uri="{FF2B5EF4-FFF2-40B4-BE49-F238E27FC236}">
                  <a16:creationId xmlns:a16="http://schemas.microsoft.com/office/drawing/2014/main" id="{D21BD9A5-8F6C-503E-8E55-AD439AC29BE8}"/>
                </a:ext>
              </a:extLst>
            </p:cNvPr>
            <p:cNvSpPr/>
            <p:nvPr/>
          </p:nvSpPr>
          <p:spPr>
            <a:xfrm>
              <a:off x="4597764" y="476693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06">
              <a:extLst>
                <a:ext uri="{FF2B5EF4-FFF2-40B4-BE49-F238E27FC236}">
                  <a16:creationId xmlns:a16="http://schemas.microsoft.com/office/drawing/2014/main" id="{137213AF-C9BF-F3C9-91D0-045273D07E37}"/>
                </a:ext>
              </a:extLst>
            </p:cNvPr>
            <p:cNvSpPr/>
            <p:nvPr/>
          </p:nvSpPr>
          <p:spPr>
            <a:xfrm>
              <a:off x="4699336" y="30076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07">
              <a:extLst>
                <a:ext uri="{FF2B5EF4-FFF2-40B4-BE49-F238E27FC236}">
                  <a16:creationId xmlns:a16="http://schemas.microsoft.com/office/drawing/2014/main" id="{BBCBA6AA-B768-A862-AA79-562A4AB07185}"/>
                </a:ext>
              </a:extLst>
            </p:cNvPr>
            <p:cNvSpPr/>
            <p:nvPr/>
          </p:nvSpPr>
          <p:spPr>
            <a:xfrm>
              <a:off x="4800907" y="124834"/>
              <a:ext cx="25745" cy="25745"/>
            </a:xfrm>
            <a:custGeom>
              <a:avLst/>
              <a:gdLst/>
              <a:ahLst/>
              <a:cxnLst/>
              <a:rect l="l" t="t" r="r" b="b"/>
              <a:pathLst>
                <a:path w="21590" h="21589">
                  <a:moveTo>
                    <a:pt x="21018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18" y="21031"/>
                  </a:lnTo>
                  <a:lnTo>
                    <a:pt x="21018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Placeholder 4" descr="A picture containing tree, outdoor, grass, lawn mower&#10;&#10;Description automatically generated">
            <a:extLst>
              <a:ext uri="{FF2B5EF4-FFF2-40B4-BE49-F238E27FC236}">
                <a16:creationId xmlns:a16="http://schemas.microsoft.com/office/drawing/2014/main" id="{1A12C151-7430-A7CB-9105-D5F7C4CB9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" t="21869" r="12798" b="5516"/>
          <a:stretch/>
        </p:blipFill>
        <p:spPr>
          <a:xfrm>
            <a:off x="6932734" y="0"/>
            <a:ext cx="4647673" cy="3302715"/>
          </a:xfrm>
          <a:custGeom>
            <a:avLst/>
            <a:gdLst>
              <a:gd name="connsiteX0" fmla="*/ 1901463 w 4647673"/>
              <a:gd name="connsiteY0" fmla="*/ 0 h 3302715"/>
              <a:gd name="connsiteX1" fmla="*/ 4647673 w 4647673"/>
              <a:gd name="connsiteY1" fmla="*/ 0 h 3302715"/>
              <a:gd name="connsiteX2" fmla="*/ 2746211 w 4647673"/>
              <a:gd name="connsiteY2" fmla="*/ 3302715 h 3302715"/>
              <a:gd name="connsiteX3" fmla="*/ 0 w 4647673"/>
              <a:gd name="connsiteY3" fmla="*/ 3302715 h 330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7673" h="3302715">
                <a:moveTo>
                  <a:pt x="1901463" y="0"/>
                </a:moveTo>
                <a:lnTo>
                  <a:pt x="4647673" y="0"/>
                </a:lnTo>
                <a:lnTo>
                  <a:pt x="2746211" y="3302715"/>
                </a:lnTo>
                <a:lnTo>
                  <a:pt x="0" y="3302715"/>
                </a:lnTo>
                <a:close/>
              </a:path>
            </a:pathLst>
          </a:custGeom>
        </p:spPr>
      </p:pic>
      <p:pic>
        <p:nvPicPr>
          <p:cNvPr id="3" name="Picture Placeholder 12" descr="A person stands on a skateboard&#10;&#10;Description automatically generated with low confidence">
            <a:extLst>
              <a:ext uri="{FF2B5EF4-FFF2-40B4-BE49-F238E27FC236}">
                <a16:creationId xmlns:a16="http://schemas.microsoft.com/office/drawing/2014/main" id="{7DB67F5B-A16B-B95F-5131-3E3A313876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6" t="25898" r="1094" b="8742"/>
          <a:stretch/>
        </p:blipFill>
        <p:spPr>
          <a:xfrm>
            <a:off x="5316409" y="3458345"/>
            <a:ext cx="4271201" cy="2648809"/>
          </a:xfrm>
          <a:custGeom>
            <a:avLst/>
            <a:gdLst>
              <a:gd name="connsiteX0" fmla="*/ 1524991 w 4271201"/>
              <a:gd name="connsiteY0" fmla="*/ 0 h 2648809"/>
              <a:gd name="connsiteX1" fmla="*/ 4271201 w 4271201"/>
              <a:gd name="connsiteY1" fmla="*/ 0 h 2648809"/>
              <a:gd name="connsiteX2" fmla="*/ 2746210 w 4271201"/>
              <a:gd name="connsiteY2" fmla="*/ 2648809 h 2648809"/>
              <a:gd name="connsiteX3" fmla="*/ 0 w 4271201"/>
              <a:gd name="connsiteY3" fmla="*/ 2648809 h 2648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201" h="2648809">
                <a:moveTo>
                  <a:pt x="1524991" y="0"/>
                </a:moveTo>
                <a:lnTo>
                  <a:pt x="4271201" y="0"/>
                </a:lnTo>
                <a:lnTo>
                  <a:pt x="2746210" y="2648809"/>
                </a:lnTo>
                <a:lnTo>
                  <a:pt x="0" y="2648809"/>
                </a:lnTo>
                <a:close/>
              </a:path>
            </a:pathLst>
          </a:custGeom>
        </p:spPr>
      </p:pic>
      <p:pic>
        <p:nvPicPr>
          <p:cNvPr id="4" name="Picture Placeholder 5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805CF037-07F7-51A3-C211-60C68B555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" t="-52" r="41484" b="52"/>
          <a:stretch/>
        </p:blipFill>
        <p:spPr>
          <a:xfrm>
            <a:off x="9428544" y="1"/>
            <a:ext cx="2763457" cy="4058173"/>
          </a:xfrm>
          <a:custGeom>
            <a:avLst/>
            <a:gdLst>
              <a:gd name="connsiteX0" fmla="*/ 2336401 w 2763457"/>
              <a:gd name="connsiteY0" fmla="*/ 0 h 4058173"/>
              <a:gd name="connsiteX1" fmla="*/ 2763457 w 2763457"/>
              <a:gd name="connsiteY1" fmla="*/ 0 h 4058173"/>
              <a:gd name="connsiteX2" fmla="*/ 2763457 w 2763457"/>
              <a:gd name="connsiteY2" fmla="*/ 4058173 h 4058173"/>
              <a:gd name="connsiteX3" fmla="*/ 0 w 2763457"/>
              <a:gd name="connsiteY3" fmla="*/ 4058173 h 405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3457" h="4058173">
                <a:moveTo>
                  <a:pt x="2336401" y="0"/>
                </a:moveTo>
                <a:lnTo>
                  <a:pt x="2763457" y="0"/>
                </a:lnTo>
                <a:lnTo>
                  <a:pt x="2763457" y="4058173"/>
                </a:lnTo>
                <a:lnTo>
                  <a:pt x="0" y="4058173"/>
                </a:lnTo>
                <a:close/>
              </a:path>
            </a:pathLst>
          </a:custGeom>
        </p:spPr>
      </p:pic>
      <p:pic>
        <p:nvPicPr>
          <p:cNvPr id="5" name="Picture Placeholder 13" descr="A person working on a car&#10;&#10;Description automatically generated with low confidence">
            <a:extLst>
              <a:ext uri="{FF2B5EF4-FFF2-40B4-BE49-F238E27FC236}">
                <a16:creationId xmlns:a16="http://schemas.microsoft.com/office/drawing/2014/main" id="{F068AD6F-01AD-7C5C-00DD-10B7F99E2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4969" r="4230" b="11799"/>
          <a:stretch/>
        </p:blipFill>
        <p:spPr>
          <a:xfrm>
            <a:off x="7814614" y="4215898"/>
            <a:ext cx="4372816" cy="2642102"/>
          </a:xfrm>
          <a:custGeom>
            <a:avLst/>
            <a:gdLst>
              <a:gd name="connsiteX0" fmla="*/ 1521130 w 4372816"/>
              <a:gd name="connsiteY0" fmla="*/ 0 h 2642102"/>
              <a:gd name="connsiteX1" fmla="*/ 4372816 w 4372816"/>
              <a:gd name="connsiteY1" fmla="*/ 0 h 2642102"/>
              <a:gd name="connsiteX2" fmla="*/ 2851685 w 4372816"/>
              <a:gd name="connsiteY2" fmla="*/ 2642102 h 2642102"/>
              <a:gd name="connsiteX3" fmla="*/ 0 w 4372816"/>
              <a:gd name="connsiteY3" fmla="*/ 2642102 h 264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2816" h="2642102">
                <a:moveTo>
                  <a:pt x="1521130" y="0"/>
                </a:moveTo>
                <a:lnTo>
                  <a:pt x="4372816" y="0"/>
                </a:lnTo>
                <a:lnTo>
                  <a:pt x="2851685" y="2642102"/>
                </a:lnTo>
                <a:lnTo>
                  <a:pt x="0" y="2642102"/>
                </a:lnTo>
                <a:close/>
              </a:path>
            </a:pathLst>
          </a:custGeom>
        </p:spPr>
      </p:pic>
      <p:pic>
        <p:nvPicPr>
          <p:cNvPr id="6" name="圖片 28">
            <a:extLst>
              <a:ext uri="{FF2B5EF4-FFF2-40B4-BE49-F238E27FC236}">
                <a16:creationId xmlns:a16="http://schemas.microsoft.com/office/drawing/2014/main" id="{65EDF815-D1B3-E6F3-C4D0-367E8EF5D7D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895" y="5228976"/>
            <a:ext cx="695915" cy="878178"/>
          </a:xfrm>
          <a:prstGeom prst="rect">
            <a:avLst/>
          </a:prstGeom>
        </p:spPr>
      </p:pic>
      <p:pic>
        <p:nvPicPr>
          <p:cNvPr id="7" name="圖片 26">
            <a:extLst>
              <a:ext uri="{FF2B5EF4-FFF2-40B4-BE49-F238E27FC236}">
                <a16:creationId xmlns:a16="http://schemas.microsoft.com/office/drawing/2014/main" id="{8286181B-ACBA-72CB-DB54-BA358281345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5128" y="5228975"/>
            <a:ext cx="829238" cy="87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9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D87DA-69AC-4141-8B9E-4AC8E7A9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809" y="6505334"/>
            <a:ext cx="478121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96879BE-5F1F-7A41-8544-C67116103D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E18413-3254-0947-AA39-6524773BE469}"/>
              </a:ext>
            </a:extLst>
          </p:cNvPr>
          <p:cNvCxnSpPr>
            <a:cxnSpLocks/>
          </p:cNvCxnSpPr>
          <p:nvPr/>
        </p:nvCxnSpPr>
        <p:spPr>
          <a:xfrm>
            <a:off x="9359441" y="1009457"/>
            <a:ext cx="195072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8F6F54-C962-004A-900A-91F6EB757654}"/>
              </a:ext>
            </a:extLst>
          </p:cNvPr>
          <p:cNvCxnSpPr>
            <a:cxnSpLocks/>
          </p:cNvCxnSpPr>
          <p:nvPr/>
        </p:nvCxnSpPr>
        <p:spPr>
          <a:xfrm>
            <a:off x="6585216" y="1009457"/>
            <a:ext cx="195077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9F0F-2312-6844-87FD-88B0B70641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44463" y="1508467"/>
            <a:ext cx="3881437" cy="41862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80808B06-908A-2148-B18E-47378CE6ED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100" y="970791"/>
            <a:ext cx="5678488" cy="5114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3" name="Flowchart: Data 62">
            <a:extLst>
              <a:ext uri="{FF2B5EF4-FFF2-40B4-BE49-F238E27FC236}">
                <a16:creationId xmlns:a16="http://schemas.microsoft.com/office/drawing/2014/main" id="{74E04FB1-A2F0-4240-B166-CEFB87B89FC1}"/>
              </a:ext>
            </a:extLst>
          </p:cNvPr>
          <p:cNvSpPr/>
          <p:nvPr/>
        </p:nvSpPr>
        <p:spPr>
          <a:xfrm flipV="1">
            <a:off x="8744574" y="970791"/>
            <a:ext cx="406285" cy="235671"/>
          </a:xfrm>
          <a:prstGeom prst="flowChartInputOutp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 panose="020B0604020202020204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9E52BEB-3B9E-45FF-A2F2-306CE1957623}"/>
              </a:ext>
            </a:extLst>
          </p:cNvPr>
          <p:cNvCxnSpPr>
            <a:cxnSpLocks/>
          </p:cNvCxnSpPr>
          <p:nvPr/>
        </p:nvCxnSpPr>
        <p:spPr>
          <a:xfrm>
            <a:off x="9359469" y="6086758"/>
            <a:ext cx="195072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9CC4D2-E481-49B9-802D-81F938ECD26E}"/>
              </a:ext>
            </a:extLst>
          </p:cNvPr>
          <p:cNvCxnSpPr>
            <a:cxnSpLocks/>
          </p:cNvCxnSpPr>
          <p:nvPr userDrawn="1"/>
        </p:nvCxnSpPr>
        <p:spPr>
          <a:xfrm>
            <a:off x="6585244" y="6086758"/>
            <a:ext cx="195077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Flowchart: Data 66">
            <a:extLst>
              <a:ext uri="{FF2B5EF4-FFF2-40B4-BE49-F238E27FC236}">
                <a16:creationId xmlns:a16="http://schemas.microsoft.com/office/drawing/2014/main" id="{A732EA18-9A1E-4809-8416-76B101C68D95}"/>
              </a:ext>
            </a:extLst>
          </p:cNvPr>
          <p:cNvSpPr/>
          <p:nvPr/>
        </p:nvSpPr>
        <p:spPr>
          <a:xfrm>
            <a:off x="8744574" y="5849755"/>
            <a:ext cx="406285" cy="235671"/>
          </a:xfrm>
          <a:prstGeom prst="flowChartInputOutp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1A86BE1B-9553-4D58-887D-661BCC2EF8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709" y="177617"/>
            <a:ext cx="10689928" cy="5182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Headings, Arial Black 28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049C27-873F-4014-B30E-279C1F1C13F5}"/>
              </a:ext>
            </a:extLst>
          </p:cNvPr>
          <p:cNvSpPr/>
          <p:nvPr userDrawn="1"/>
        </p:nvSpPr>
        <p:spPr>
          <a:xfrm>
            <a:off x="0" y="6371923"/>
            <a:ext cx="1309036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721758-AB38-4890-A459-62525EB1D2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03" y="6495818"/>
            <a:ext cx="685800" cy="19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5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>
            <a:extLst>
              <a:ext uri="{FF2B5EF4-FFF2-40B4-BE49-F238E27FC236}">
                <a16:creationId xmlns:a16="http://schemas.microsoft.com/office/drawing/2014/main" id="{F82D1C2C-3BCA-4021-824D-65E095C493EA}"/>
              </a:ext>
            </a:extLst>
          </p:cNvPr>
          <p:cNvSpPr/>
          <p:nvPr userDrawn="1"/>
        </p:nvSpPr>
        <p:spPr>
          <a:xfrm>
            <a:off x="0" y="-1"/>
            <a:ext cx="12192000" cy="687045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6141A0-5103-41CF-B889-650C628C18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99" y="2039743"/>
            <a:ext cx="3654575" cy="1024921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8DDFDB4A-ADE1-43B1-B8AC-A038CECCD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549" r="45732" b="1142"/>
          <a:stretch/>
        </p:blipFill>
        <p:spPr>
          <a:xfrm>
            <a:off x="5349923" y="0"/>
            <a:ext cx="684207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E59B90-D0E2-4CE0-A552-CE89FB3B0D41}"/>
              </a:ext>
            </a:extLst>
          </p:cNvPr>
          <p:cNvSpPr/>
          <p:nvPr userDrawn="1"/>
        </p:nvSpPr>
        <p:spPr>
          <a:xfrm>
            <a:off x="856175" y="4078598"/>
            <a:ext cx="2938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802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6FBE941A-0480-39F0-7FDA-E6537BE328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3176" y="1101192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33">
            <a:extLst>
              <a:ext uri="{FF2B5EF4-FFF2-40B4-BE49-F238E27FC236}">
                <a16:creationId xmlns:a16="http://schemas.microsoft.com/office/drawing/2014/main" id="{0F576A93-F629-B194-8A13-D110E38F75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3176" y="2317621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33">
            <a:extLst>
              <a:ext uri="{FF2B5EF4-FFF2-40B4-BE49-F238E27FC236}">
                <a16:creationId xmlns:a16="http://schemas.microsoft.com/office/drawing/2014/main" id="{31C4FF2E-7198-072B-AB04-948FD4F611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3176" y="3534050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0DD39F8A-4C43-35AE-47DC-827832A2E5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3176" y="4750479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309F06CA-04E4-6B76-B582-70428DB2AB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37486" y="1374117"/>
            <a:ext cx="45720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85D85BB2-71B6-34B5-1D7E-52A52383CD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7486" y="2590546"/>
            <a:ext cx="45720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8">
            <a:extLst>
              <a:ext uri="{FF2B5EF4-FFF2-40B4-BE49-F238E27FC236}">
                <a16:creationId xmlns:a16="http://schemas.microsoft.com/office/drawing/2014/main" id="{314756A4-A2F1-B621-FEAB-3DE3E831DF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37486" y="3806975"/>
            <a:ext cx="45720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71440D9E-FA9D-8D26-388E-D919521FD9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937486" y="5023404"/>
            <a:ext cx="45720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A6620A-0E3D-52B1-133C-E18357B44410}"/>
              </a:ext>
            </a:extLst>
          </p:cNvPr>
          <p:cNvGrpSpPr/>
          <p:nvPr userDrawn="1"/>
        </p:nvGrpSpPr>
        <p:grpSpPr>
          <a:xfrm>
            <a:off x="14195" y="1517244"/>
            <a:ext cx="5182031" cy="1496950"/>
            <a:chOff x="14195" y="1517244"/>
            <a:chExt cx="5182031" cy="1496950"/>
          </a:xfrm>
        </p:grpSpPr>
        <p:sp>
          <p:nvSpPr>
            <p:cNvPr id="15" name="object 1321">
              <a:extLst>
                <a:ext uri="{FF2B5EF4-FFF2-40B4-BE49-F238E27FC236}">
                  <a16:creationId xmlns:a16="http://schemas.microsoft.com/office/drawing/2014/main" id="{0EFEFF6E-5169-013D-E240-5B95250DA853}"/>
                </a:ext>
              </a:extLst>
            </p:cNvPr>
            <p:cNvSpPr/>
            <p:nvPr/>
          </p:nvSpPr>
          <p:spPr>
            <a:xfrm>
              <a:off x="19566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22">
              <a:extLst>
                <a:ext uri="{FF2B5EF4-FFF2-40B4-BE49-F238E27FC236}">
                  <a16:creationId xmlns:a16="http://schemas.microsoft.com/office/drawing/2014/main" id="{93B81228-6E32-3531-51E4-15E2936CC8BB}"/>
                </a:ext>
              </a:extLst>
            </p:cNvPr>
            <p:cNvSpPr/>
            <p:nvPr/>
          </p:nvSpPr>
          <p:spPr>
            <a:xfrm>
              <a:off x="104746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30">
              <a:extLst>
                <a:ext uri="{FF2B5EF4-FFF2-40B4-BE49-F238E27FC236}">
                  <a16:creationId xmlns:a16="http://schemas.microsoft.com/office/drawing/2014/main" id="{37AEF61D-FCD3-95C0-B945-7731CFF481DB}"/>
                </a:ext>
              </a:extLst>
            </p:cNvPr>
            <p:cNvSpPr/>
            <p:nvPr/>
          </p:nvSpPr>
          <p:spPr>
            <a:xfrm>
              <a:off x="18220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331">
              <a:extLst>
                <a:ext uri="{FF2B5EF4-FFF2-40B4-BE49-F238E27FC236}">
                  <a16:creationId xmlns:a16="http://schemas.microsoft.com/office/drawing/2014/main" id="{9BD57AA5-BB40-1099-5597-F607919F1F5A}"/>
                </a:ext>
              </a:extLst>
            </p:cNvPr>
            <p:cNvSpPr/>
            <p:nvPr/>
          </p:nvSpPr>
          <p:spPr>
            <a:xfrm>
              <a:off x="103399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32">
              <a:extLst>
                <a:ext uri="{FF2B5EF4-FFF2-40B4-BE49-F238E27FC236}">
                  <a16:creationId xmlns:a16="http://schemas.microsoft.com/office/drawing/2014/main" id="{67144B3A-93D5-31AD-2F85-789B892C88CE}"/>
                </a:ext>
              </a:extLst>
            </p:cNvPr>
            <p:cNvSpPr/>
            <p:nvPr/>
          </p:nvSpPr>
          <p:spPr>
            <a:xfrm>
              <a:off x="188578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33">
              <a:extLst>
                <a:ext uri="{FF2B5EF4-FFF2-40B4-BE49-F238E27FC236}">
                  <a16:creationId xmlns:a16="http://schemas.microsoft.com/office/drawing/2014/main" id="{B2A352D2-E0AC-1522-D55E-A4F0661AFE30}"/>
                </a:ext>
              </a:extLst>
            </p:cNvPr>
            <p:cNvSpPr/>
            <p:nvPr/>
          </p:nvSpPr>
          <p:spPr>
            <a:xfrm>
              <a:off x="273757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339">
              <a:extLst>
                <a:ext uri="{FF2B5EF4-FFF2-40B4-BE49-F238E27FC236}">
                  <a16:creationId xmlns:a16="http://schemas.microsoft.com/office/drawing/2014/main" id="{7B096AA8-6D58-7804-D8D3-B3F81143E44C}"/>
                </a:ext>
              </a:extLst>
            </p:cNvPr>
            <p:cNvSpPr/>
            <p:nvPr/>
          </p:nvSpPr>
          <p:spPr>
            <a:xfrm>
              <a:off x="1687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340">
              <a:extLst>
                <a:ext uri="{FF2B5EF4-FFF2-40B4-BE49-F238E27FC236}">
                  <a16:creationId xmlns:a16="http://schemas.microsoft.com/office/drawing/2014/main" id="{D27DA7E3-D15A-70E6-8038-3B667F799C6E}"/>
                </a:ext>
              </a:extLst>
            </p:cNvPr>
            <p:cNvSpPr/>
            <p:nvPr/>
          </p:nvSpPr>
          <p:spPr>
            <a:xfrm>
              <a:off x="10205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41">
              <a:extLst>
                <a:ext uri="{FF2B5EF4-FFF2-40B4-BE49-F238E27FC236}">
                  <a16:creationId xmlns:a16="http://schemas.microsoft.com/office/drawing/2014/main" id="{06737843-E596-131F-B6B4-8E723FDCC9EB}"/>
                </a:ext>
              </a:extLst>
            </p:cNvPr>
            <p:cNvSpPr/>
            <p:nvPr/>
          </p:nvSpPr>
          <p:spPr>
            <a:xfrm>
              <a:off x="187232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342">
              <a:extLst>
                <a:ext uri="{FF2B5EF4-FFF2-40B4-BE49-F238E27FC236}">
                  <a16:creationId xmlns:a16="http://schemas.microsoft.com/office/drawing/2014/main" id="{8CC7FDEF-0721-E4A5-6055-4FD0400DD46B}"/>
                </a:ext>
              </a:extLst>
            </p:cNvPr>
            <p:cNvSpPr/>
            <p:nvPr/>
          </p:nvSpPr>
          <p:spPr>
            <a:xfrm>
              <a:off x="27242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43">
              <a:extLst>
                <a:ext uri="{FF2B5EF4-FFF2-40B4-BE49-F238E27FC236}">
                  <a16:creationId xmlns:a16="http://schemas.microsoft.com/office/drawing/2014/main" id="{37180446-2865-495C-EAA5-2680085AD762}"/>
                </a:ext>
              </a:extLst>
            </p:cNvPr>
            <p:cNvSpPr/>
            <p:nvPr/>
          </p:nvSpPr>
          <p:spPr>
            <a:xfrm>
              <a:off x="357602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344">
              <a:extLst>
                <a:ext uri="{FF2B5EF4-FFF2-40B4-BE49-F238E27FC236}">
                  <a16:creationId xmlns:a16="http://schemas.microsoft.com/office/drawing/2014/main" id="{E8200434-D318-2E28-3E34-D59EC0C9C234}"/>
                </a:ext>
              </a:extLst>
            </p:cNvPr>
            <p:cNvSpPr/>
            <p:nvPr/>
          </p:nvSpPr>
          <p:spPr>
            <a:xfrm>
              <a:off x="442782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348">
              <a:extLst>
                <a:ext uri="{FF2B5EF4-FFF2-40B4-BE49-F238E27FC236}">
                  <a16:creationId xmlns:a16="http://schemas.microsoft.com/office/drawing/2014/main" id="{A4CCC2B3-CCB0-EBFE-7C48-BE89AB4DFA77}"/>
                </a:ext>
              </a:extLst>
            </p:cNvPr>
            <p:cNvSpPr/>
            <p:nvPr/>
          </p:nvSpPr>
          <p:spPr>
            <a:xfrm>
              <a:off x="15540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49">
              <a:extLst>
                <a:ext uri="{FF2B5EF4-FFF2-40B4-BE49-F238E27FC236}">
                  <a16:creationId xmlns:a16="http://schemas.microsoft.com/office/drawing/2014/main" id="{F9BE3A39-4AFF-4A20-D3A7-2FB97097E2FA}"/>
                </a:ext>
              </a:extLst>
            </p:cNvPr>
            <p:cNvSpPr/>
            <p:nvPr/>
          </p:nvSpPr>
          <p:spPr>
            <a:xfrm>
              <a:off x="10072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50">
              <a:extLst>
                <a:ext uri="{FF2B5EF4-FFF2-40B4-BE49-F238E27FC236}">
                  <a16:creationId xmlns:a16="http://schemas.microsoft.com/office/drawing/2014/main" id="{2EE193EB-EF71-C772-BD21-105F289BEB4E}"/>
                </a:ext>
              </a:extLst>
            </p:cNvPr>
            <p:cNvSpPr/>
            <p:nvPr/>
          </p:nvSpPr>
          <p:spPr>
            <a:xfrm>
              <a:off x="18589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351">
              <a:extLst>
                <a:ext uri="{FF2B5EF4-FFF2-40B4-BE49-F238E27FC236}">
                  <a16:creationId xmlns:a16="http://schemas.microsoft.com/office/drawing/2014/main" id="{CD546E1D-E381-7AEA-AA08-8DA5CBB79424}"/>
                </a:ext>
              </a:extLst>
            </p:cNvPr>
            <p:cNvSpPr/>
            <p:nvPr/>
          </p:nvSpPr>
          <p:spPr>
            <a:xfrm>
              <a:off x="27107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352">
              <a:extLst>
                <a:ext uri="{FF2B5EF4-FFF2-40B4-BE49-F238E27FC236}">
                  <a16:creationId xmlns:a16="http://schemas.microsoft.com/office/drawing/2014/main" id="{FD50E2D5-2DA9-1BB8-66EE-4474C913BB27}"/>
                </a:ext>
              </a:extLst>
            </p:cNvPr>
            <p:cNvSpPr/>
            <p:nvPr/>
          </p:nvSpPr>
          <p:spPr>
            <a:xfrm>
              <a:off x="356256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53">
              <a:extLst>
                <a:ext uri="{FF2B5EF4-FFF2-40B4-BE49-F238E27FC236}">
                  <a16:creationId xmlns:a16="http://schemas.microsoft.com/office/drawing/2014/main" id="{DE54926B-41C3-5FC3-B58C-61445301B1B5}"/>
                </a:ext>
              </a:extLst>
            </p:cNvPr>
            <p:cNvSpPr/>
            <p:nvPr/>
          </p:nvSpPr>
          <p:spPr>
            <a:xfrm>
              <a:off x="441435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354">
              <a:extLst>
                <a:ext uri="{FF2B5EF4-FFF2-40B4-BE49-F238E27FC236}">
                  <a16:creationId xmlns:a16="http://schemas.microsoft.com/office/drawing/2014/main" id="{DC45043D-4D57-1BCD-9281-17BB05883EE2}"/>
                </a:ext>
              </a:extLst>
            </p:cNvPr>
            <p:cNvSpPr/>
            <p:nvPr/>
          </p:nvSpPr>
          <p:spPr>
            <a:xfrm>
              <a:off x="526614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355">
              <a:extLst>
                <a:ext uri="{FF2B5EF4-FFF2-40B4-BE49-F238E27FC236}">
                  <a16:creationId xmlns:a16="http://schemas.microsoft.com/office/drawing/2014/main" id="{336DF8B8-2FA4-D129-49AC-730D83F0ABEE}"/>
                </a:ext>
              </a:extLst>
            </p:cNvPr>
            <p:cNvSpPr/>
            <p:nvPr/>
          </p:nvSpPr>
          <p:spPr>
            <a:xfrm>
              <a:off x="61179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357">
              <a:extLst>
                <a:ext uri="{FF2B5EF4-FFF2-40B4-BE49-F238E27FC236}">
                  <a16:creationId xmlns:a16="http://schemas.microsoft.com/office/drawing/2014/main" id="{07B096A4-C37E-15BE-7500-DDA72E083901}"/>
                </a:ext>
              </a:extLst>
            </p:cNvPr>
            <p:cNvSpPr/>
            <p:nvPr/>
          </p:nvSpPr>
          <p:spPr>
            <a:xfrm>
              <a:off x="14195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358">
              <a:extLst>
                <a:ext uri="{FF2B5EF4-FFF2-40B4-BE49-F238E27FC236}">
                  <a16:creationId xmlns:a16="http://schemas.microsoft.com/office/drawing/2014/main" id="{83383409-6EAA-2967-7FA3-F739BC7A61B8}"/>
                </a:ext>
              </a:extLst>
            </p:cNvPr>
            <p:cNvSpPr/>
            <p:nvPr/>
          </p:nvSpPr>
          <p:spPr>
            <a:xfrm>
              <a:off x="99373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59">
              <a:extLst>
                <a:ext uri="{FF2B5EF4-FFF2-40B4-BE49-F238E27FC236}">
                  <a16:creationId xmlns:a16="http://schemas.microsoft.com/office/drawing/2014/main" id="{6EA8DB65-F68D-D2CE-3389-4700E031BE53}"/>
                </a:ext>
              </a:extLst>
            </p:cNvPr>
            <p:cNvSpPr/>
            <p:nvPr/>
          </p:nvSpPr>
          <p:spPr>
            <a:xfrm>
              <a:off x="184552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360">
              <a:extLst>
                <a:ext uri="{FF2B5EF4-FFF2-40B4-BE49-F238E27FC236}">
                  <a16:creationId xmlns:a16="http://schemas.microsoft.com/office/drawing/2014/main" id="{86B42B40-094B-6938-0CA0-45348261BD51}"/>
                </a:ext>
              </a:extLst>
            </p:cNvPr>
            <p:cNvSpPr/>
            <p:nvPr/>
          </p:nvSpPr>
          <p:spPr>
            <a:xfrm>
              <a:off x="269731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361">
              <a:extLst>
                <a:ext uri="{FF2B5EF4-FFF2-40B4-BE49-F238E27FC236}">
                  <a16:creationId xmlns:a16="http://schemas.microsoft.com/office/drawing/2014/main" id="{A119416D-5257-2622-93FB-57041068CD7B}"/>
                </a:ext>
              </a:extLst>
            </p:cNvPr>
            <p:cNvSpPr/>
            <p:nvPr/>
          </p:nvSpPr>
          <p:spPr>
            <a:xfrm>
              <a:off x="354910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362">
              <a:extLst>
                <a:ext uri="{FF2B5EF4-FFF2-40B4-BE49-F238E27FC236}">
                  <a16:creationId xmlns:a16="http://schemas.microsoft.com/office/drawing/2014/main" id="{72A9AD67-D185-FC34-1E38-950D06A1C1BB}"/>
                </a:ext>
              </a:extLst>
            </p:cNvPr>
            <p:cNvSpPr/>
            <p:nvPr/>
          </p:nvSpPr>
          <p:spPr>
            <a:xfrm>
              <a:off x="440089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363">
              <a:extLst>
                <a:ext uri="{FF2B5EF4-FFF2-40B4-BE49-F238E27FC236}">
                  <a16:creationId xmlns:a16="http://schemas.microsoft.com/office/drawing/2014/main" id="{6554F89B-7328-E239-ECA0-7BEEC4982CEE}"/>
                </a:ext>
              </a:extLst>
            </p:cNvPr>
            <p:cNvSpPr/>
            <p:nvPr/>
          </p:nvSpPr>
          <p:spPr>
            <a:xfrm>
              <a:off x="525268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364">
              <a:extLst>
                <a:ext uri="{FF2B5EF4-FFF2-40B4-BE49-F238E27FC236}">
                  <a16:creationId xmlns:a16="http://schemas.microsoft.com/office/drawing/2014/main" id="{5D3F1CFF-6299-B625-55B3-661F51E32955}"/>
                </a:ext>
              </a:extLst>
            </p:cNvPr>
            <p:cNvSpPr/>
            <p:nvPr/>
          </p:nvSpPr>
          <p:spPr>
            <a:xfrm>
              <a:off x="61046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365">
              <a:extLst>
                <a:ext uri="{FF2B5EF4-FFF2-40B4-BE49-F238E27FC236}">
                  <a16:creationId xmlns:a16="http://schemas.microsoft.com/office/drawing/2014/main" id="{2848601A-2AFC-EBB2-922D-F78BFE7EB3DE}"/>
                </a:ext>
              </a:extLst>
            </p:cNvPr>
            <p:cNvSpPr/>
            <p:nvPr/>
          </p:nvSpPr>
          <p:spPr>
            <a:xfrm>
              <a:off x="695638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366">
              <a:extLst>
                <a:ext uri="{FF2B5EF4-FFF2-40B4-BE49-F238E27FC236}">
                  <a16:creationId xmlns:a16="http://schemas.microsoft.com/office/drawing/2014/main" id="{62BB561F-9D57-0040-B70E-B1B2CDCA960C}"/>
                </a:ext>
              </a:extLst>
            </p:cNvPr>
            <p:cNvSpPr/>
            <p:nvPr/>
          </p:nvSpPr>
          <p:spPr>
            <a:xfrm>
              <a:off x="780804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43" y="21018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367">
              <a:extLst>
                <a:ext uri="{FF2B5EF4-FFF2-40B4-BE49-F238E27FC236}">
                  <a16:creationId xmlns:a16="http://schemas.microsoft.com/office/drawing/2014/main" id="{A2E247C3-302A-89E4-6796-B3FCDFF42375}"/>
                </a:ext>
              </a:extLst>
            </p:cNvPr>
            <p:cNvSpPr/>
            <p:nvPr/>
          </p:nvSpPr>
          <p:spPr>
            <a:xfrm>
              <a:off x="98027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368">
              <a:extLst>
                <a:ext uri="{FF2B5EF4-FFF2-40B4-BE49-F238E27FC236}">
                  <a16:creationId xmlns:a16="http://schemas.microsoft.com/office/drawing/2014/main" id="{C9201DCD-2AD9-F3EC-6027-2BA7F75EB0E1}"/>
                </a:ext>
              </a:extLst>
            </p:cNvPr>
            <p:cNvSpPr/>
            <p:nvPr/>
          </p:nvSpPr>
          <p:spPr>
            <a:xfrm>
              <a:off x="183206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369">
              <a:extLst>
                <a:ext uri="{FF2B5EF4-FFF2-40B4-BE49-F238E27FC236}">
                  <a16:creationId xmlns:a16="http://schemas.microsoft.com/office/drawing/2014/main" id="{EA8FE07B-5F08-F6D1-F787-ACDF949D2BB8}"/>
                </a:ext>
              </a:extLst>
            </p:cNvPr>
            <p:cNvSpPr/>
            <p:nvPr/>
          </p:nvSpPr>
          <p:spPr>
            <a:xfrm>
              <a:off x="268385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370">
              <a:extLst>
                <a:ext uri="{FF2B5EF4-FFF2-40B4-BE49-F238E27FC236}">
                  <a16:creationId xmlns:a16="http://schemas.microsoft.com/office/drawing/2014/main" id="{2F13E550-8AF1-F5D0-64DE-48DB6FB0D2A2}"/>
                </a:ext>
              </a:extLst>
            </p:cNvPr>
            <p:cNvSpPr/>
            <p:nvPr/>
          </p:nvSpPr>
          <p:spPr>
            <a:xfrm>
              <a:off x="353564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371">
              <a:extLst>
                <a:ext uri="{FF2B5EF4-FFF2-40B4-BE49-F238E27FC236}">
                  <a16:creationId xmlns:a16="http://schemas.microsoft.com/office/drawing/2014/main" id="{7EF5DD04-C2B0-B399-3F43-FFE1B50DA458}"/>
                </a:ext>
              </a:extLst>
            </p:cNvPr>
            <p:cNvSpPr/>
            <p:nvPr/>
          </p:nvSpPr>
          <p:spPr>
            <a:xfrm>
              <a:off x="438755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372">
              <a:extLst>
                <a:ext uri="{FF2B5EF4-FFF2-40B4-BE49-F238E27FC236}">
                  <a16:creationId xmlns:a16="http://schemas.microsoft.com/office/drawing/2014/main" id="{5775CDFC-9BEF-4F1D-CE57-E50B5C24929D}"/>
                </a:ext>
              </a:extLst>
            </p:cNvPr>
            <p:cNvSpPr/>
            <p:nvPr/>
          </p:nvSpPr>
          <p:spPr>
            <a:xfrm>
              <a:off x="52393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373">
              <a:extLst>
                <a:ext uri="{FF2B5EF4-FFF2-40B4-BE49-F238E27FC236}">
                  <a16:creationId xmlns:a16="http://schemas.microsoft.com/office/drawing/2014/main" id="{AC74FFC2-FF52-FC1F-8367-6AE68A1E8AC1}"/>
                </a:ext>
              </a:extLst>
            </p:cNvPr>
            <p:cNvSpPr/>
            <p:nvPr/>
          </p:nvSpPr>
          <p:spPr>
            <a:xfrm>
              <a:off x="60911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374">
              <a:extLst>
                <a:ext uri="{FF2B5EF4-FFF2-40B4-BE49-F238E27FC236}">
                  <a16:creationId xmlns:a16="http://schemas.microsoft.com/office/drawing/2014/main" id="{D5726830-B40F-27E3-8911-7AE5357C2421}"/>
                </a:ext>
              </a:extLst>
            </p:cNvPr>
            <p:cNvSpPr/>
            <p:nvPr/>
          </p:nvSpPr>
          <p:spPr>
            <a:xfrm>
              <a:off x="694292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375">
              <a:extLst>
                <a:ext uri="{FF2B5EF4-FFF2-40B4-BE49-F238E27FC236}">
                  <a16:creationId xmlns:a16="http://schemas.microsoft.com/office/drawing/2014/main" id="{43AC2818-7F61-66D5-3822-F7817A27C151}"/>
                </a:ext>
              </a:extLst>
            </p:cNvPr>
            <p:cNvSpPr/>
            <p:nvPr/>
          </p:nvSpPr>
          <p:spPr>
            <a:xfrm>
              <a:off x="779471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376">
              <a:extLst>
                <a:ext uri="{FF2B5EF4-FFF2-40B4-BE49-F238E27FC236}">
                  <a16:creationId xmlns:a16="http://schemas.microsoft.com/office/drawing/2014/main" id="{E10BD5C3-E606-77B4-D2BF-D73866A456B0}"/>
                </a:ext>
              </a:extLst>
            </p:cNvPr>
            <p:cNvSpPr/>
            <p:nvPr/>
          </p:nvSpPr>
          <p:spPr>
            <a:xfrm>
              <a:off x="86465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377">
              <a:extLst>
                <a:ext uri="{FF2B5EF4-FFF2-40B4-BE49-F238E27FC236}">
                  <a16:creationId xmlns:a16="http://schemas.microsoft.com/office/drawing/2014/main" id="{B87823E4-2547-AF63-7E36-5329B83ED328}"/>
                </a:ext>
              </a:extLst>
            </p:cNvPr>
            <p:cNvSpPr/>
            <p:nvPr/>
          </p:nvSpPr>
          <p:spPr>
            <a:xfrm>
              <a:off x="949829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378">
              <a:extLst>
                <a:ext uri="{FF2B5EF4-FFF2-40B4-BE49-F238E27FC236}">
                  <a16:creationId xmlns:a16="http://schemas.microsoft.com/office/drawing/2014/main" id="{50383365-C994-338A-2DC0-62CBF52C620A}"/>
                </a:ext>
              </a:extLst>
            </p:cNvPr>
            <p:cNvSpPr/>
            <p:nvPr/>
          </p:nvSpPr>
          <p:spPr>
            <a:xfrm>
              <a:off x="267051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379">
              <a:extLst>
                <a:ext uri="{FF2B5EF4-FFF2-40B4-BE49-F238E27FC236}">
                  <a16:creationId xmlns:a16="http://schemas.microsoft.com/office/drawing/2014/main" id="{0F5A8F84-B9D4-F7E1-5552-8E92E78C3141}"/>
                </a:ext>
              </a:extLst>
            </p:cNvPr>
            <p:cNvSpPr/>
            <p:nvPr/>
          </p:nvSpPr>
          <p:spPr>
            <a:xfrm>
              <a:off x="35223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380">
              <a:extLst>
                <a:ext uri="{FF2B5EF4-FFF2-40B4-BE49-F238E27FC236}">
                  <a16:creationId xmlns:a16="http://schemas.microsoft.com/office/drawing/2014/main" id="{7445F85E-DB81-3B7B-C5DB-AECA1BA0E3F7}"/>
                </a:ext>
              </a:extLst>
            </p:cNvPr>
            <p:cNvSpPr/>
            <p:nvPr/>
          </p:nvSpPr>
          <p:spPr>
            <a:xfrm>
              <a:off x="437409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381">
              <a:extLst>
                <a:ext uri="{FF2B5EF4-FFF2-40B4-BE49-F238E27FC236}">
                  <a16:creationId xmlns:a16="http://schemas.microsoft.com/office/drawing/2014/main" id="{771905B9-CA67-09D8-97EA-78723CBFB62F}"/>
                </a:ext>
              </a:extLst>
            </p:cNvPr>
            <p:cNvSpPr/>
            <p:nvPr/>
          </p:nvSpPr>
          <p:spPr>
            <a:xfrm>
              <a:off x="522588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382">
              <a:extLst>
                <a:ext uri="{FF2B5EF4-FFF2-40B4-BE49-F238E27FC236}">
                  <a16:creationId xmlns:a16="http://schemas.microsoft.com/office/drawing/2014/main" id="{3D773C21-6483-575F-3BBD-18C5469F587A}"/>
                </a:ext>
              </a:extLst>
            </p:cNvPr>
            <p:cNvSpPr/>
            <p:nvPr/>
          </p:nvSpPr>
          <p:spPr>
            <a:xfrm>
              <a:off x="607767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383">
              <a:extLst>
                <a:ext uri="{FF2B5EF4-FFF2-40B4-BE49-F238E27FC236}">
                  <a16:creationId xmlns:a16="http://schemas.microsoft.com/office/drawing/2014/main" id="{E1F9D595-5CA6-E072-9830-8A736E6BF503}"/>
                </a:ext>
              </a:extLst>
            </p:cNvPr>
            <p:cNvSpPr/>
            <p:nvPr/>
          </p:nvSpPr>
          <p:spPr>
            <a:xfrm>
              <a:off x="692946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384">
              <a:extLst>
                <a:ext uri="{FF2B5EF4-FFF2-40B4-BE49-F238E27FC236}">
                  <a16:creationId xmlns:a16="http://schemas.microsoft.com/office/drawing/2014/main" id="{91826DE7-907D-0998-325E-3AA566E11D28}"/>
                </a:ext>
              </a:extLst>
            </p:cNvPr>
            <p:cNvSpPr/>
            <p:nvPr/>
          </p:nvSpPr>
          <p:spPr>
            <a:xfrm>
              <a:off x="778125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385">
              <a:extLst>
                <a:ext uri="{FF2B5EF4-FFF2-40B4-BE49-F238E27FC236}">
                  <a16:creationId xmlns:a16="http://schemas.microsoft.com/office/drawing/2014/main" id="{457C04E6-2C70-6C65-4267-0B10870729F2}"/>
                </a:ext>
              </a:extLst>
            </p:cNvPr>
            <p:cNvSpPr/>
            <p:nvPr/>
          </p:nvSpPr>
          <p:spPr>
            <a:xfrm>
              <a:off x="863304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386">
              <a:extLst>
                <a:ext uri="{FF2B5EF4-FFF2-40B4-BE49-F238E27FC236}">
                  <a16:creationId xmlns:a16="http://schemas.microsoft.com/office/drawing/2014/main" id="{80C18D6A-1AC2-7C16-AB05-26DD05F57784}"/>
                </a:ext>
              </a:extLst>
            </p:cNvPr>
            <p:cNvSpPr/>
            <p:nvPr/>
          </p:nvSpPr>
          <p:spPr>
            <a:xfrm>
              <a:off x="948483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387">
              <a:extLst>
                <a:ext uri="{FF2B5EF4-FFF2-40B4-BE49-F238E27FC236}">
                  <a16:creationId xmlns:a16="http://schemas.microsoft.com/office/drawing/2014/main" id="{E3265038-F987-59D6-64AE-5ADC3F1EE5F6}"/>
                </a:ext>
              </a:extLst>
            </p:cNvPr>
            <p:cNvSpPr/>
            <p:nvPr/>
          </p:nvSpPr>
          <p:spPr>
            <a:xfrm>
              <a:off x="1033674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388">
              <a:extLst>
                <a:ext uri="{FF2B5EF4-FFF2-40B4-BE49-F238E27FC236}">
                  <a16:creationId xmlns:a16="http://schemas.microsoft.com/office/drawing/2014/main" id="{A977A150-8543-4AC3-2AFA-8E72237F3C42}"/>
                </a:ext>
              </a:extLst>
            </p:cNvPr>
            <p:cNvSpPr/>
            <p:nvPr/>
          </p:nvSpPr>
          <p:spPr>
            <a:xfrm>
              <a:off x="111885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389">
              <a:extLst>
                <a:ext uri="{FF2B5EF4-FFF2-40B4-BE49-F238E27FC236}">
                  <a16:creationId xmlns:a16="http://schemas.microsoft.com/office/drawing/2014/main" id="{9F2D696A-3178-40E5-5204-48DE44B24F3F}"/>
                </a:ext>
              </a:extLst>
            </p:cNvPr>
            <p:cNvSpPr/>
            <p:nvPr/>
          </p:nvSpPr>
          <p:spPr>
            <a:xfrm>
              <a:off x="436063" y="299260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390">
              <a:extLst>
                <a:ext uri="{FF2B5EF4-FFF2-40B4-BE49-F238E27FC236}">
                  <a16:creationId xmlns:a16="http://schemas.microsoft.com/office/drawing/2014/main" id="{2DADB7F2-B745-DE18-0020-52CB4DCCB5D3}"/>
                </a:ext>
              </a:extLst>
            </p:cNvPr>
            <p:cNvSpPr/>
            <p:nvPr/>
          </p:nvSpPr>
          <p:spPr>
            <a:xfrm>
              <a:off x="521243" y="284505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391">
              <a:extLst>
                <a:ext uri="{FF2B5EF4-FFF2-40B4-BE49-F238E27FC236}">
                  <a16:creationId xmlns:a16="http://schemas.microsoft.com/office/drawing/2014/main" id="{00BBFB11-7EE5-6835-A880-FB40D860A08E}"/>
                </a:ext>
              </a:extLst>
            </p:cNvPr>
            <p:cNvSpPr/>
            <p:nvPr/>
          </p:nvSpPr>
          <p:spPr>
            <a:xfrm>
              <a:off x="60642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392">
              <a:extLst>
                <a:ext uri="{FF2B5EF4-FFF2-40B4-BE49-F238E27FC236}">
                  <a16:creationId xmlns:a16="http://schemas.microsoft.com/office/drawing/2014/main" id="{ABBCCDD7-55FD-E0AD-04BE-9D95865E584D}"/>
                </a:ext>
              </a:extLst>
            </p:cNvPr>
            <p:cNvSpPr/>
            <p:nvPr/>
          </p:nvSpPr>
          <p:spPr>
            <a:xfrm>
              <a:off x="69160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393">
              <a:extLst>
                <a:ext uri="{FF2B5EF4-FFF2-40B4-BE49-F238E27FC236}">
                  <a16:creationId xmlns:a16="http://schemas.microsoft.com/office/drawing/2014/main" id="{36E3E72D-E257-10BE-C4FE-3E436FA3B201}"/>
                </a:ext>
              </a:extLst>
            </p:cNvPr>
            <p:cNvSpPr/>
            <p:nvPr/>
          </p:nvSpPr>
          <p:spPr>
            <a:xfrm>
              <a:off x="776779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394">
              <a:extLst>
                <a:ext uri="{FF2B5EF4-FFF2-40B4-BE49-F238E27FC236}">
                  <a16:creationId xmlns:a16="http://schemas.microsoft.com/office/drawing/2014/main" id="{8C514AD0-F5ED-0C0A-D215-CD50A507BA3E}"/>
                </a:ext>
              </a:extLst>
            </p:cNvPr>
            <p:cNvSpPr/>
            <p:nvPr/>
          </p:nvSpPr>
          <p:spPr>
            <a:xfrm>
              <a:off x="86195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395">
              <a:extLst>
                <a:ext uri="{FF2B5EF4-FFF2-40B4-BE49-F238E27FC236}">
                  <a16:creationId xmlns:a16="http://schemas.microsoft.com/office/drawing/2014/main" id="{02ACCDC1-51B8-0E38-5F9D-9A51802B6278}"/>
                </a:ext>
              </a:extLst>
            </p:cNvPr>
            <p:cNvSpPr/>
            <p:nvPr/>
          </p:nvSpPr>
          <p:spPr>
            <a:xfrm>
              <a:off x="94713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396">
              <a:extLst>
                <a:ext uri="{FF2B5EF4-FFF2-40B4-BE49-F238E27FC236}">
                  <a16:creationId xmlns:a16="http://schemas.microsoft.com/office/drawing/2014/main" id="{31DD0899-8E17-1DAB-F7E6-420883369648}"/>
                </a:ext>
              </a:extLst>
            </p:cNvPr>
            <p:cNvSpPr/>
            <p:nvPr/>
          </p:nvSpPr>
          <p:spPr>
            <a:xfrm>
              <a:off x="103231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397">
              <a:extLst>
                <a:ext uri="{FF2B5EF4-FFF2-40B4-BE49-F238E27FC236}">
                  <a16:creationId xmlns:a16="http://schemas.microsoft.com/office/drawing/2014/main" id="{56C71FFF-641E-050D-7DFD-DBDB3BB18547}"/>
                </a:ext>
              </a:extLst>
            </p:cNvPr>
            <p:cNvSpPr/>
            <p:nvPr/>
          </p:nvSpPr>
          <p:spPr>
            <a:xfrm>
              <a:off x="1117507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98">
              <a:extLst>
                <a:ext uri="{FF2B5EF4-FFF2-40B4-BE49-F238E27FC236}">
                  <a16:creationId xmlns:a16="http://schemas.microsoft.com/office/drawing/2014/main" id="{F2E2F169-97E5-A786-583F-7EA5DEBB2AE9}"/>
                </a:ext>
              </a:extLst>
            </p:cNvPr>
            <p:cNvSpPr/>
            <p:nvPr/>
          </p:nvSpPr>
          <p:spPr>
            <a:xfrm>
              <a:off x="1202686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399">
              <a:extLst>
                <a:ext uri="{FF2B5EF4-FFF2-40B4-BE49-F238E27FC236}">
                  <a16:creationId xmlns:a16="http://schemas.microsoft.com/office/drawing/2014/main" id="{BF73DE55-978E-3276-F2C8-076096610056}"/>
                </a:ext>
              </a:extLst>
            </p:cNvPr>
            <p:cNvSpPr/>
            <p:nvPr/>
          </p:nvSpPr>
          <p:spPr>
            <a:xfrm>
              <a:off x="1287865" y="151724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400">
              <a:extLst>
                <a:ext uri="{FF2B5EF4-FFF2-40B4-BE49-F238E27FC236}">
                  <a16:creationId xmlns:a16="http://schemas.microsoft.com/office/drawing/2014/main" id="{DE1E20FF-C3C7-66EA-CE3E-B4571D17BF16}"/>
                </a:ext>
              </a:extLst>
            </p:cNvPr>
            <p:cNvSpPr/>
            <p:nvPr/>
          </p:nvSpPr>
          <p:spPr>
            <a:xfrm>
              <a:off x="195721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401">
              <a:extLst>
                <a:ext uri="{FF2B5EF4-FFF2-40B4-BE49-F238E27FC236}">
                  <a16:creationId xmlns:a16="http://schemas.microsoft.com/office/drawing/2014/main" id="{D48C9D70-158F-F7F0-748C-5DDE43C9BB81}"/>
                </a:ext>
              </a:extLst>
            </p:cNvPr>
            <p:cNvSpPr/>
            <p:nvPr/>
          </p:nvSpPr>
          <p:spPr>
            <a:xfrm>
              <a:off x="2042410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402">
              <a:extLst>
                <a:ext uri="{FF2B5EF4-FFF2-40B4-BE49-F238E27FC236}">
                  <a16:creationId xmlns:a16="http://schemas.microsoft.com/office/drawing/2014/main" id="{4086B8CD-3412-7B69-1CD1-CA2C021FD745}"/>
                </a:ext>
              </a:extLst>
            </p:cNvPr>
            <p:cNvSpPr/>
            <p:nvPr/>
          </p:nvSpPr>
          <p:spPr>
            <a:xfrm>
              <a:off x="2127589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403">
              <a:extLst>
                <a:ext uri="{FF2B5EF4-FFF2-40B4-BE49-F238E27FC236}">
                  <a16:creationId xmlns:a16="http://schemas.microsoft.com/office/drawing/2014/main" id="{AB255C94-BC37-031C-DA0F-76611AFC8196}"/>
                </a:ext>
              </a:extLst>
            </p:cNvPr>
            <p:cNvSpPr/>
            <p:nvPr/>
          </p:nvSpPr>
          <p:spPr>
            <a:xfrm>
              <a:off x="221276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404">
              <a:extLst>
                <a:ext uri="{FF2B5EF4-FFF2-40B4-BE49-F238E27FC236}">
                  <a16:creationId xmlns:a16="http://schemas.microsoft.com/office/drawing/2014/main" id="{CA10C6E0-2778-711F-6430-075CB0F07892}"/>
                </a:ext>
              </a:extLst>
            </p:cNvPr>
            <p:cNvSpPr/>
            <p:nvPr/>
          </p:nvSpPr>
          <p:spPr>
            <a:xfrm>
              <a:off x="2297947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405">
              <a:extLst>
                <a:ext uri="{FF2B5EF4-FFF2-40B4-BE49-F238E27FC236}">
                  <a16:creationId xmlns:a16="http://schemas.microsoft.com/office/drawing/2014/main" id="{34B5D6BA-E950-8F13-68C6-BA66AF68FFD0}"/>
                </a:ext>
              </a:extLst>
            </p:cNvPr>
            <p:cNvSpPr/>
            <p:nvPr/>
          </p:nvSpPr>
          <p:spPr>
            <a:xfrm>
              <a:off x="2383125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406">
              <a:extLst>
                <a:ext uri="{FF2B5EF4-FFF2-40B4-BE49-F238E27FC236}">
                  <a16:creationId xmlns:a16="http://schemas.microsoft.com/office/drawing/2014/main" id="{E7D149DC-2A29-C029-29AC-B26E7F2FEF35}"/>
                </a:ext>
              </a:extLst>
            </p:cNvPr>
            <p:cNvSpPr/>
            <p:nvPr/>
          </p:nvSpPr>
          <p:spPr>
            <a:xfrm>
              <a:off x="2468304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407">
              <a:extLst>
                <a:ext uri="{FF2B5EF4-FFF2-40B4-BE49-F238E27FC236}">
                  <a16:creationId xmlns:a16="http://schemas.microsoft.com/office/drawing/2014/main" id="{E19BD089-BDAF-9D35-363E-7016B0BAA845}"/>
                </a:ext>
              </a:extLst>
            </p:cNvPr>
            <p:cNvSpPr/>
            <p:nvPr/>
          </p:nvSpPr>
          <p:spPr>
            <a:xfrm>
              <a:off x="2553483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408">
              <a:extLst>
                <a:ext uri="{FF2B5EF4-FFF2-40B4-BE49-F238E27FC236}">
                  <a16:creationId xmlns:a16="http://schemas.microsoft.com/office/drawing/2014/main" id="{1CE9B67C-BA2C-89C0-DB98-8333E7A4FCB9}"/>
                </a:ext>
              </a:extLst>
            </p:cNvPr>
            <p:cNvSpPr/>
            <p:nvPr/>
          </p:nvSpPr>
          <p:spPr>
            <a:xfrm>
              <a:off x="2638662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409">
              <a:extLst>
                <a:ext uri="{FF2B5EF4-FFF2-40B4-BE49-F238E27FC236}">
                  <a16:creationId xmlns:a16="http://schemas.microsoft.com/office/drawing/2014/main" id="{DBC671B9-FD2A-EA1E-36B5-CABCE240C5C4}"/>
                </a:ext>
              </a:extLst>
            </p:cNvPr>
            <p:cNvSpPr/>
            <p:nvPr/>
          </p:nvSpPr>
          <p:spPr>
            <a:xfrm>
              <a:off x="2723841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410">
              <a:extLst>
                <a:ext uri="{FF2B5EF4-FFF2-40B4-BE49-F238E27FC236}">
                  <a16:creationId xmlns:a16="http://schemas.microsoft.com/office/drawing/2014/main" id="{3EC81592-19B0-845A-A083-9EA9132A8DF8}"/>
                </a:ext>
              </a:extLst>
            </p:cNvPr>
            <p:cNvSpPr/>
            <p:nvPr/>
          </p:nvSpPr>
          <p:spPr>
            <a:xfrm>
              <a:off x="280903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411">
              <a:extLst>
                <a:ext uri="{FF2B5EF4-FFF2-40B4-BE49-F238E27FC236}">
                  <a16:creationId xmlns:a16="http://schemas.microsoft.com/office/drawing/2014/main" id="{B69CC2A9-1FCB-CC63-133B-AC58A29537B2}"/>
                </a:ext>
              </a:extLst>
            </p:cNvPr>
            <p:cNvSpPr/>
            <p:nvPr/>
          </p:nvSpPr>
          <p:spPr>
            <a:xfrm>
              <a:off x="1788206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412">
              <a:extLst>
                <a:ext uri="{FF2B5EF4-FFF2-40B4-BE49-F238E27FC236}">
                  <a16:creationId xmlns:a16="http://schemas.microsoft.com/office/drawing/2014/main" id="{241468D4-CB24-795E-F13E-1439071F1A1F}"/>
                </a:ext>
              </a:extLst>
            </p:cNvPr>
            <p:cNvSpPr/>
            <p:nvPr/>
          </p:nvSpPr>
          <p:spPr>
            <a:xfrm>
              <a:off x="1873386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413">
              <a:extLst>
                <a:ext uri="{FF2B5EF4-FFF2-40B4-BE49-F238E27FC236}">
                  <a16:creationId xmlns:a16="http://schemas.microsoft.com/office/drawing/2014/main" id="{6F8CA307-DB88-2C1F-5621-6575D4571B8F}"/>
                </a:ext>
              </a:extLst>
            </p:cNvPr>
            <p:cNvSpPr/>
            <p:nvPr/>
          </p:nvSpPr>
          <p:spPr>
            <a:xfrm>
              <a:off x="1958564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414">
              <a:extLst>
                <a:ext uri="{FF2B5EF4-FFF2-40B4-BE49-F238E27FC236}">
                  <a16:creationId xmlns:a16="http://schemas.microsoft.com/office/drawing/2014/main" id="{C58247C0-DA5B-B720-1983-5D14074D4B53}"/>
                </a:ext>
              </a:extLst>
            </p:cNvPr>
            <p:cNvSpPr/>
            <p:nvPr/>
          </p:nvSpPr>
          <p:spPr>
            <a:xfrm>
              <a:off x="2043744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415">
              <a:extLst>
                <a:ext uri="{FF2B5EF4-FFF2-40B4-BE49-F238E27FC236}">
                  <a16:creationId xmlns:a16="http://schemas.microsoft.com/office/drawing/2014/main" id="{0593ABB8-E23D-036A-DA0C-9EB8E8A9DAA7}"/>
                </a:ext>
              </a:extLst>
            </p:cNvPr>
            <p:cNvSpPr/>
            <p:nvPr/>
          </p:nvSpPr>
          <p:spPr>
            <a:xfrm>
              <a:off x="2128922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416">
              <a:extLst>
                <a:ext uri="{FF2B5EF4-FFF2-40B4-BE49-F238E27FC236}">
                  <a16:creationId xmlns:a16="http://schemas.microsoft.com/office/drawing/2014/main" id="{B6D8B877-E33A-A8DA-F5A6-D9133AB365D2}"/>
                </a:ext>
              </a:extLst>
            </p:cNvPr>
            <p:cNvSpPr/>
            <p:nvPr/>
          </p:nvSpPr>
          <p:spPr>
            <a:xfrm>
              <a:off x="221411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417">
              <a:extLst>
                <a:ext uri="{FF2B5EF4-FFF2-40B4-BE49-F238E27FC236}">
                  <a16:creationId xmlns:a16="http://schemas.microsoft.com/office/drawing/2014/main" id="{92DC6C35-C651-50D5-D8B0-8471900B2ECA}"/>
                </a:ext>
              </a:extLst>
            </p:cNvPr>
            <p:cNvSpPr/>
            <p:nvPr/>
          </p:nvSpPr>
          <p:spPr>
            <a:xfrm>
              <a:off x="229929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418">
              <a:extLst>
                <a:ext uri="{FF2B5EF4-FFF2-40B4-BE49-F238E27FC236}">
                  <a16:creationId xmlns:a16="http://schemas.microsoft.com/office/drawing/2014/main" id="{874972C8-F11B-C11C-584D-65ABC635723B}"/>
                </a:ext>
              </a:extLst>
            </p:cNvPr>
            <p:cNvSpPr/>
            <p:nvPr/>
          </p:nvSpPr>
          <p:spPr>
            <a:xfrm>
              <a:off x="2384472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419">
              <a:extLst>
                <a:ext uri="{FF2B5EF4-FFF2-40B4-BE49-F238E27FC236}">
                  <a16:creationId xmlns:a16="http://schemas.microsoft.com/office/drawing/2014/main" id="{80B6C273-D1C8-E80E-82A8-617FBE7766F8}"/>
                </a:ext>
              </a:extLst>
            </p:cNvPr>
            <p:cNvSpPr/>
            <p:nvPr/>
          </p:nvSpPr>
          <p:spPr>
            <a:xfrm>
              <a:off x="246965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420">
              <a:extLst>
                <a:ext uri="{FF2B5EF4-FFF2-40B4-BE49-F238E27FC236}">
                  <a16:creationId xmlns:a16="http://schemas.microsoft.com/office/drawing/2014/main" id="{90F9C172-F033-2878-8085-D52A1B488C59}"/>
                </a:ext>
              </a:extLst>
            </p:cNvPr>
            <p:cNvSpPr/>
            <p:nvPr/>
          </p:nvSpPr>
          <p:spPr>
            <a:xfrm>
              <a:off x="255482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421">
              <a:extLst>
                <a:ext uri="{FF2B5EF4-FFF2-40B4-BE49-F238E27FC236}">
                  <a16:creationId xmlns:a16="http://schemas.microsoft.com/office/drawing/2014/main" id="{55DDA210-36C0-B222-6F19-33D6C92CBBB5}"/>
                </a:ext>
              </a:extLst>
            </p:cNvPr>
            <p:cNvSpPr/>
            <p:nvPr/>
          </p:nvSpPr>
          <p:spPr>
            <a:xfrm>
              <a:off x="264000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422">
              <a:extLst>
                <a:ext uri="{FF2B5EF4-FFF2-40B4-BE49-F238E27FC236}">
                  <a16:creationId xmlns:a16="http://schemas.microsoft.com/office/drawing/2014/main" id="{AC4B21DC-B79B-85B5-830A-A6AB71DE8536}"/>
                </a:ext>
              </a:extLst>
            </p:cNvPr>
            <p:cNvSpPr/>
            <p:nvPr/>
          </p:nvSpPr>
          <p:spPr>
            <a:xfrm>
              <a:off x="1619195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423">
              <a:extLst>
                <a:ext uri="{FF2B5EF4-FFF2-40B4-BE49-F238E27FC236}">
                  <a16:creationId xmlns:a16="http://schemas.microsoft.com/office/drawing/2014/main" id="{F62CB90C-E98A-DF7A-5630-F6ED765DD64E}"/>
                </a:ext>
              </a:extLst>
            </p:cNvPr>
            <p:cNvSpPr/>
            <p:nvPr/>
          </p:nvSpPr>
          <p:spPr>
            <a:xfrm>
              <a:off x="1704374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424">
              <a:extLst>
                <a:ext uri="{FF2B5EF4-FFF2-40B4-BE49-F238E27FC236}">
                  <a16:creationId xmlns:a16="http://schemas.microsoft.com/office/drawing/2014/main" id="{B3B14AFC-E068-4216-9F03-8684BBD1D3AD}"/>
                </a:ext>
              </a:extLst>
            </p:cNvPr>
            <p:cNvSpPr/>
            <p:nvPr/>
          </p:nvSpPr>
          <p:spPr>
            <a:xfrm>
              <a:off x="1789553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25">
              <a:extLst>
                <a:ext uri="{FF2B5EF4-FFF2-40B4-BE49-F238E27FC236}">
                  <a16:creationId xmlns:a16="http://schemas.microsoft.com/office/drawing/2014/main" id="{95D8D81E-1A46-0163-95C1-0CA76CE03EA1}"/>
                </a:ext>
              </a:extLst>
            </p:cNvPr>
            <p:cNvSpPr/>
            <p:nvPr/>
          </p:nvSpPr>
          <p:spPr>
            <a:xfrm>
              <a:off x="187473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426">
              <a:extLst>
                <a:ext uri="{FF2B5EF4-FFF2-40B4-BE49-F238E27FC236}">
                  <a16:creationId xmlns:a16="http://schemas.microsoft.com/office/drawing/2014/main" id="{CB58FBB7-BC9D-BCDC-06B6-DD0DFA9AAE7E}"/>
                </a:ext>
              </a:extLst>
            </p:cNvPr>
            <p:cNvSpPr/>
            <p:nvPr/>
          </p:nvSpPr>
          <p:spPr>
            <a:xfrm>
              <a:off x="1959911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427">
              <a:extLst>
                <a:ext uri="{FF2B5EF4-FFF2-40B4-BE49-F238E27FC236}">
                  <a16:creationId xmlns:a16="http://schemas.microsoft.com/office/drawing/2014/main" id="{739FBBEF-2847-6D52-6EC5-62290B524C3D}"/>
                </a:ext>
              </a:extLst>
            </p:cNvPr>
            <p:cNvSpPr/>
            <p:nvPr/>
          </p:nvSpPr>
          <p:spPr>
            <a:xfrm>
              <a:off x="2045089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428">
              <a:extLst>
                <a:ext uri="{FF2B5EF4-FFF2-40B4-BE49-F238E27FC236}">
                  <a16:creationId xmlns:a16="http://schemas.microsoft.com/office/drawing/2014/main" id="{9071EE50-6791-610E-654B-29E21C671AA9}"/>
                </a:ext>
              </a:extLst>
            </p:cNvPr>
            <p:cNvSpPr/>
            <p:nvPr/>
          </p:nvSpPr>
          <p:spPr>
            <a:xfrm>
              <a:off x="2130269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429">
              <a:extLst>
                <a:ext uri="{FF2B5EF4-FFF2-40B4-BE49-F238E27FC236}">
                  <a16:creationId xmlns:a16="http://schemas.microsoft.com/office/drawing/2014/main" id="{A137278D-1F42-D38E-69D5-A749969A684B}"/>
                </a:ext>
              </a:extLst>
            </p:cNvPr>
            <p:cNvSpPr/>
            <p:nvPr/>
          </p:nvSpPr>
          <p:spPr>
            <a:xfrm>
              <a:off x="2215447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430">
              <a:extLst>
                <a:ext uri="{FF2B5EF4-FFF2-40B4-BE49-F238E27FC236}">
                  <a16:creationId xmlns:a16="http://schemas.microsoft.com/office/drawing/2014/main" id="{879EC36C-C792-E1B7-FBE0-98BA81A945FD}"/>
                </a:ext>
              </a:extLst>
            </p:cNvPr>
            <p:cNvSpPr/>
            <p:nvPr/>
          </p:nvSpPr>
          <p:spPr>
            <a:xfrm>
              <a:off x="2300626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431">
              <a:extLst>
                <a:ext uri="{FF2B5EF4-FFF2-40B4-BE49-F238E27FC236}">
                  <a16:creationId xmlns:a16="http://schemas.microsoft.com/office/drawing/2014/main" id="{CAA2E024-DC3A-3543-D0CF-7E10699F288C}"/>
                </a:ext>
              </a:extLst>
            </p:cNvPr>
            <p:cNvSpPr/>
            <p:nvPr/>
          </p:nvSpPr>
          <p:spPr>
            <a:xfrm>
              <a:off x="238580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432">
              <a:extLst>
                <a:ext uri="{FF2B5EF4-FFF2-40B4-BE49-F238E27FC236}">
                  <a16:creationId xmlns:a16="http://schemas.microsoft.com/office/drawing/2014/main" id="{BD6187C1-A2FC-2ACC-6002-C4DD4681118B}"/>
                </a:ext>
              </a:extLst>
            </p:cNvPr>
            <p:cNvSpPr/>
            <p:nvPr/>
          </p:nvSpPr>
          <p:spPr>
            <a:xfrm>
              <a:off x="2470997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433">
              <a:extLst>
                <a:ext uri="{FF2B5EF4-FFF2-40B4-BE49-F238E27FC236}">
                  <a16:creationId xmlns:a16="http://schemas.microsoft.com/office/drawing/2014/main" id="{FDF57696-1828-2DF5-793E-32AEF602AD22}"/>
                </a:ext>
              </a:extLst>
            </p:cNvPr>
            <p:cNvSpPr/>
            <p:nvPr/>
          </p:nvSpPr>
          <p:spPr>
            <a:xfrm>
              <a:off x="1450170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434">
              <a:extLst>
                <a:ext uri="{FF2B5EF4-FFF2-40B4-BE49-F238E27FC236}">
                  <a16:creationId xmlns:a16="http://schemas.microsoft.com/office/drawing/2014/main" id="{0FD8FFB7-1926-B7F8-8588-2FAECF330949}"/>
                </a:ext>
              </a:extLst>
            </p:cNvPr>
            <p:cNvSpPr/>
            <p:nvPr/>
          </p:nvSpPr>
          <p:spPr>
            <a:xfrm>
              <a:off x="1535350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435">
              <a:extLst>
                <a:ext uri="{FF2B5EF4-FFF2-40B4-BE49-F238E27FC236}">
                  <a16:creationId xmlns:a16="http://schemas.microsoft.com/office/drawing/2014/main" id="{F2C85CAF-566E-9E33-6421-41B8025E082A}"/>
                </a:ext>
              </a:extLst>
            </p:cNvPr>
            <p:cNvSpPr/>
            <p:nvPr/>
          </p:nvSpPr>
          <p:spPr>
            <a:xfrm>
              <a:off x="1620528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436">
              <a:extLst>
                <a:ext uri="{FF2B5EF4-FFF2-40B4-BE49-F238E27FC236}">
                  <a16:creationId xmlns:a16="http://schemas.microsoft.com/office/drawing/2014/main" id="{DC45B47E-ABF3-22C2-3D47-189047237D49}"/>
                </a:ext>
              </a:extLst>
            </p:cNvPr>
            <p:cNvSpPr/>
            <p:nvPr/>
          </p:nvSpPr>
          <p:spPr>
            <a:xfrm>
              <a:off x="1705708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437">
              <a:extLst>
                <a:ext uri="{FF2B5EF4-FFF2-40B4-BE49-F238E27FC236}">
                  <a16:creationId xmlns:a16="http://schemas.microsoft.com/office/drawing/2014/main" id="{0CB56898-0A01-40CE-7131-10B491A53EEF}"/>
                </a:ext>
              </a:extLst>
            </p:cNvPr>
            <p:cNvSpPr/>
            <p:nvPr/>
          </p:nvSpPr>
          <p:spPr>
            <a:xfrm>
              <a:off x="1790886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438">
              <a:extLst>
                <a:ext uri="{FF2B5EF4-FFF2-40B4-BE49-F238E27FC236}">
                  <a16:creationId xmlns:a16="http://schemas.microsoft.com/office/drawing/2014/main" id="{6A75A1D1-73AF-F278-FB95-F4830DB6A590}"/>
                </a:ext>
              </a:extLst>
            </p:cNvPr>
            <p:cNvSpPr/>
            <p:nvPr/>
          </p:nvSpPr>
          <p:spPr>
            <a:xfrm>
              <a:off x="187607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439">
              <a:extLst>
                <a:ext uri="{FF2B5EF4-FFF2-40B4-BE49-F238E27FC236}">
                  <a16:creationId xmlns:a16="http://schemas.microsoft.com/office/drawing/2014/main" id="{437AE119-9098-C0C0-1040-86A2DDC2E073}"/>
                </a:ext>
              </a:extLst>
            </p:cNvPr>
            <p:cNvSpPr/>
            <p:nvPr/>
          </p:nvSpPr>
          <p:spPr>
            <a:xfrm>
              <a:off x="196125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440">
              <a:extLst>
                <a:ext uri="{FF2B5EF4-FFF2-40B4-BE49-F238E27FC236}">
                  <a16:creationId xmlns:a16="http://schemas.microsoft.com/office/drawing/2014/main" id="{45691B49-6CA2-578E-DD2B-E65DB67725CA}"/>
                </a:ext>
              </a:extLst>
            </p:cNvPr>
            <p:cNvSpPr/>
            <p:nvPr/>
          </p:nvSpPr>
          <p:spPr>
            <a:xfrm>
              <a:off x="2046436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441">
              <a:extLst>
                <a:ext uri="{FF2B5EF4-FFF2-40B4-BE49-F238E27FC236}">
                  <a16:creationId xmlns:a16="http://schemas.microsoft.com/office/drawing/2014/main" id="{B6D10917-DF98-50AC-682B-817E2010B0C9}"/>
                </a:ext>
              </a:extLst>
            </p:cNvPr>
            <p:cNvSpPr/>
            <p:nvPr/>
          </p:nvSpPr>
          <p:spPr>
            <a:xfrm>
              <a:off x="2131615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442">
              <a:extLst>
                <a:ext uri="{FF2B5EF4-FFF2-40B4-BE49-F238E27FC236}">
                  <a16:creationId xmlns:a16="http://schemas.microsoft.com/office/drawing/2014/main" id="{75BD8BC5-BB6A-E1A0-D2D6-C1B429A9803B}"/>
                </a:ext>
              </a:extLst>
            </p:cNvPr>
            <p:cNvSpPr/>
            <p:nvPr/>
          </p:nvSpPr>
          <p:spPr>
            <a:xfrm>
              <a:off x="2216793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443">
              <a:extLst>
                <a:ext uri="{FF2B5EF4-FFF2-40B4-BE49-F238E27FC236}">
                  <a16:creationId xmlns:a16="http://schemas.microsoft.com/office/drawing/2014/main" id="{F160E30C-8F73-F247-5C1B-BF8EC2D72B5F}"/>
                </a:ext>
              </a:extLst>
            </p:cNvPr>
            <p:cNvSpPr/>
            <p:nvPr/>
          </p:nvSpPr>
          <p:spPr>
            <a:xfrm>
              <a:off x="230197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444">
              <a:extLst>
                <a:ext uri="{FF2B5EF4-FFF2-40B4-BE49-F238E27FC236}">
                  <a16:creationId xmlns:a16="http://schemas.microsoft.com/office/drawing/2014/main" id="{DEE282A4-9D5D-61AA-CED1-5F955E2244B8}"/>
                </a:ext>
              </a:extLst>
            </p:cNvPr>
            <p:cNvSpPr/>
            <p:nvPr/>
          </p:nvSpPr>
          <p:spPr>
            <a:xfrm>
              <a:off x="1281159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445">
              <a:extLst>
                <a:ext uri="{FF2B5EF4-FFF2-40B4-BE49-F238E27FC236}">
                  <a16:creationId xmlns:a16="http://schemas.microsoft.com/office/drawing/2014/main" id="{0893BCA8-5AC2-C50A-197C-7E5E4A4098A2}"/>
                </a:ext>
              </a:extLst>
            </p:cNvPr>
            <p:cNvSpPr/>
            <p:nvPr/>
          </p:nvSpPr>
          <p:spPr>
            <a:xfrm>
              <a:off x="136633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446">
              <a:extLst>
                <a:ext uri="{FF2B5EF4-FFF2-40B4-BE49-F238E27FC236}">
                  <a16:creationId xmlns:a16="http://schemas.microsoft.com/office/drawing/2014/main" id="{8AC4E4CB-F110-839F-136D-F27F97ACDA7A}"/>
                </a:ext>
              </a:extLst>
            </p:cNvPr>
            <p:cNvSpPr/>
            <p:nvPr/>
          </p:nvSpPr>
          <p:spPr>
            <a:xfrm>
              <a:off x="1451517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447">
              <a:extLst>
                <a:ext uri="{FF2B5EF4-FFF2-40B4-BE49-F238E27FC236}">
                  <a16:creationId xmlns:a16="http://schemas.microsoft.com/office/drawing/2014/main" id="{A064A2FD-8844-AEE2-DAF0-72F9D9C69BF1}"/>
                </a:ext>
              </a:extLst>
            </p:cNvPr>
            <p:cNvSpPr/>
            <p:nvPr/>
          </p:nvSpPr>
          <p:spPr>
            <a:xfrm>
              <a:off x="153669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448">
              <a:extLst>
                <a:ext uri="{FF2B5EF4-FFF2-40B4-BE49-F238E27FC236}">
                  <a16:creationId xmlns:a16="http://schemas.microsoft.com/office/drawing/2014/main" id="{86A0198F-BB2A-3815-3579-D6976818BE7A}"/>
                </a:ext>
              </a:extLst>
            </p:cNvPr>
            <p:cNvSpPr/>
            <p:nvPr/>
          </p:nvSpPr>
          <p:spPr>
            <a:xfrm>
              <a:off x="1621875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449">
              <a:extLst>
                <a:ext uri="{FF2B5EF4-FFF2-40B4-BE49-F238E27FC236}">
                  <a16:creationId xmlns:a16="http://schemas.microsoft.com/office/drawing/2014/main" id="{DA34EA1C-F76A-6AE8-9050-2C2864E1391A}"/>
                </a:ext>
              </a:extLst>
            </p:cNvPr>
            <p:cNvSpPr/>
            <p:nvPr/>
          </p:nvSpPr>
          <p:spPr>
            <a:xfrm>
              <a:off x="1707053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450">
              <a:extLst>
                <a:ext uri="{FF2B5EF4-FFF2-40B4-BE49-F238E27FC236}">
                  <a16:creationId xmlns:a16="http://schemas.microsoft.com/office/drawing/2014/main" id="{FD98BC15-F06C-37BC-8F0B-5F0EAD9A801D}"/>
                </a:ext>
              </a:extLst>
            </p:cNvPr>
            <p:cNvSpPr/>
            <p:nvPr/>
          </p:nvSpPr>
          <p:spPr>
            <a:xfrm>
              <a:off x="179223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451">
              <a:extLst>
                <a:ext uri="{FF2B5EF4-FFF2-40B4-BE49-F238E27FC236}">
                  <a16:creationId xmlns:a16="http://schemas.microsoft.com/office/drawing/2014/main" id="{977A8AB1-842C-8540-5026-689C4AB34333}"/>
                </a:ext>
              </a:extLst>
            </p:cNvPr>
            <p:cNvSpPr/>
            <p:nvPr/>
          </p:nvSpPr>
          <p:spPr>
            <a:xfrm>
              <a:off x="187741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452">
              <a:extLst>
                <a:ext uri="{FF2B5EF4-FFF2-40B4-BE49-F238E27FC236}">
                  <a16:creationId xmlns:a16="http://schemas.microsoft.com/office/drawing/2014/main" id="{4F07B97A-464F-31CD-A21C-305A3C8BB522}"/>
                </a:ext>
              </a:extLst>
            </p:cNvPr>
            <p:cNvSpPr/>
            <p:nvPr/>
          </p:nvSpPr>
          <p:spPr>
            <a:xfrm>
              <a:off x="196259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453">
              <a:extLst>
                <a:ext uri="{FF2B5EF4-FFF2-40B4-BE49-F238E27FC236}">
                  <a16:creationId xmlns:a16="http://schemas.microsoft.com/office/drawing/2014/main" id="{6C495EF6-7933-0297-4BDF-17A3204BF58F}"/>
                </a:ext>
              </a:extLst>
            </p:cNvPr>
            <p:cNvSpPr/>
            <p:nvPr/>
          </p:nvSpPr>
          <p:spPr>
            <a:xfrm>
              <a:off x="204776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454">
              <a:extLst>
                <a:ext uri="{FF2B5EF4-FFF2-40B4-BE49-F238E27FC236}">
                  <a16:creationId xmlns:a16="http://schemas.microsoft.com/office/drawing/2014/main" id="{5DC9F0FF-A1ED-E862-1BC4-8443636F6382}"/>
                </a:ext>
              </a:extLst>
            </p:cNvPr>
            <p:cNvSpPr/>
            <p:nvPr/>
          </p:nvSpPr>
          <p:spPr>
            <a:xfrm>
              <a:off x="2132961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455">
              <a:extLst>
                <a:ext uri="{FF2B5EF4-FFF2-40B4-BE49-F238E27FC236}">
                  <a16:creationId xmlns:a16="http://schemas.microsoft.com/office/drawing/2014/main" id="{0ECA381F-1D80-6DEA-2434-00AD918D2E59}"/>
                </a:ext>
              </a:extLst>
            </p:cNvPr>
            <p:cNvSpPr/>
            <p:nvPr/>
          </p:nvSpPr>
          <p:spPr>
            <a:xfrm>
              <a:off x="1112135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456">
              <a:extLst>
                <a:ext uri="{FF2B5EF4-FFF2-40B4-BE49-F238E27FC236}">
                  <a16:creationId xmlns:a16="http://schemas.microsoft.com/office/drawing/2014/main" id="{3E36454C-CCA3-9AA2-616F-2F8742426D1C}"/>
                </a:ext>
              </a:extLst>
            </p:cNvPr>
            <p:cNvSpPr/>
            <p:nvPr/>
          </p:nvSpPr>
          <p:spPr>
            <a:xfrm>
              <a:off x="1197314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457">
              <a:extLst>
                <a:ext uri="{FF2B5EF4-FFF2-40B4-BE49-F238E27FC236}">
                  <a16:creationId xmlns:a16="http://schemas.microsoft.com/office/drawing/2014/main" id="{BC50208D-2775-47F0-F8B1-DF5A686D9492}"/>
                </a:ext>
              </a:extLst>
            </p:cNvPr>
            <p:cNvSpPr/>
            <p:nvPr/>
          </p:nvSpPr>
          <p:spPr>
            <a:xfrm>
              <a:off x="1282492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458">
              <a:extLst>
                <a:ext uri="{FF2B5EF4-FFF2-40B4-BE49-F238E27FC236}">
                  <a16:creationId xmlns:a16="http://schemas.microsoft.com/office/drawing/2014/main" id="{5DD627F8-718F-5972-C1E2-FF78C669059B}"/>
                </a:ext>
              </a:extLst>
            </p:cNvPr>
            <p:cNvSpPr/>
            <p:nvPr/>
          </p:nvSpPr>
          <p:spPr>
            <a:xfrm>
              <a:off x="1367672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459">
              <a:extLst>
                <a:ext uri="{FF2B5EF4-FFF2-40B4-BE49-F238E27FC236}">
                  <a16:creationId xmlns:a16="http://schemas.microsoft.com/office/drawing/2014/main" id="{B7FB1852-E769-92A9-9A33-249761EC9306}"/>
                </a:ext>
              </a:extLst>
            </p:cNvPr>
            <p:cNvSpPr/>
            <p:nvPr/>
          </p:nvSpPr>
          <p:spPr>
            <a:xfrm>
              <a:off x="145285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460">
              <a:extLst>
                <a:ext uri="{FF2B5EF4-FFF2-40B4-BE49-F238E27FC236}">
                  <a16:creationId xmlns:a16="http://schemas.microsoft.com/office/drawing/2014/main" id="{16C721E1-2E25-6413-9721-7E3D3FC355FF}"/>
                </a:ext>
              </a:extLst>
            </p:cNvPr>
            <p:cNvSpPr/>
            <p:nvPr/>
          </p:nvSpPr>
          <p:spPr>
            <a:xfrm>
              <a:off x="1538042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461">
              <a:extLst>
                <a:ext uri="{FF2B5EF4-FFF2-40B4-BE49-F238E27FC236}">
                  <a16:creationId xmlns:a16="http://schemas.microsoft.com/office/drawing/2014/main" id="{867781DA-16BA-3F6C-D3E0-C34B6ACCED02}"/>
                </a:ext>
              </a:extLst>
            </p:cNvPr>
            <p:cNvSpPr/>
            <p:nvPr/>
          </p:nvSpPr>
          <p:spPr>
            <a:xfrm>
              <a:off x="1623221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62">
              <a:extLst>
                <a:ext uri="{FF2B5EF4-FFF2-40B4-BE49-F238E27FC236}">
                  <a16:creationId xmlns:a16="http://schemas.microsoft.com/office/drawing/2014/main" id="{4552258A-8877-F6D9-77DC-04A11E8EEDCB}"/>
                </a:ext>
              </a:extLst>
            </p:cNvPr>
            <p:cNvSpPr/>
            <p:nvPr/>
          </p:nvSpPr>
          <p:spPr>
            <a:xfrm>
              <a:off x="1708400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63">
              <a:extLst>
                <a:ext uri="{FF2B5EF4-FFF2-40B4-BE49-F238E27FC236}">
                  <a16:creationId xmlns:a16="http://schemas.microsoft.com/office/drawing/2014/main" id="{539EA597-CB25-D1E5-0577-3821094C3CF6}"/>
                </a:ext>
              </a:extLst>
            </p:cNvPr>
            <p:cNvSpPr/>
            <p:nvPr/>
          </p:nvSpPr>
          <p:spPr>
            <a:xfrm>
              <a:off x="1793579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64">
              <a:extLst>
                <a:ext uri="{FF2B5EF4-FFF2-40B4-BE49-F238E27FC236}">
                  <a16:creationId xmlns:a16="http://schemas.microsoft.com/office/drawing/2014/main" id="{7371AEB4-20E2-CEF5-9BA3-A9E8ACFC4AD1}"/>
                </a:ext>
              </a:extLst>
            </p:cNvPr>
            <p:cNvSpPr/>
            <p:nvPr/>
          </p:nvSpPr>
          <p:spPr>
            <a:xfrm>
              <a:off x="1878758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65">
              <a:extLst>
                <a:ext uri="{FF2B5EF4-FFF2-40B4-BE49-F238E27FC236}">
                  <a16:creationId xmlns:a16="http://schemas.microsoft.com/office/drawing/2014/main" id="{8904CC7E-96F5-E7C2-6FF1-8549A6271FD0}"/>
                </a:ext>
              </a:extLst>
            </p:cNvPr>
            <p:cNvSpPr/>
            <p:nvPr/>
          </p:nvSpPr>
          <p:spPr>
            <a:xfrm>
              <a:off x="1963937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66">
              <a:extLst>
                <a:ext uri="{FF2B5EF4-FFF2-40B4-BE49-F238E27FC236}">
                  <a16:creationId xmlns:a16="http://schemas.microsoft.com/office/drawing/2014/main" id="{8F193DE2-9823-AE0B-3842-84F08002D1DE}"/>
                </a:ext>
              </a:extLst>
            </p:cNvPr>
            <p:cNvSpPr/>
            <p:nvPr/>
          </p:nvSpPr>
          <p:spPr>
            <a:xfrm>
              <a:off x="943123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67">
              <a:extLst>
                <a:ext uri="{FF2B5EF4-FFF2-40B4-BE49-F238E27FC236}">
                  <a16:creationId xmlns:a16="http://schemas.microsoft.com/office/drawing/2014/main" id="{59D3A9A4-6DC6-681E-AB16-8E42F167756D}"/>
                </a:ext>
              </a:extLst>
            </p:cNvPr>
            <p:cNvSpPr/>
            <p:nvPr/>
          </p:nvSpPr>
          <p:spPr>
            <a:xfrm>
              <a:off x="1028302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8">
              <a:extLst>
                <a:ext uri="{FF2B5EF4-FFF2-40B4-BE49-F238E27FC236}">
                  <a16:creationId xmlns:a16="http://schemas.microsoft.com/office/drawing/2014/main" id="{0701B64E-3457-0483-61A7-89D1C3C38A59}"/>
                </a:ext>
              </a:extLst>
            </p:cNvPr>
            <p:cNvSpPr/>
            <p:nvPr/>
          </p:nvSpPr>
          <p:spPr>
            <a:xfrm>
              <a:off x="111348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69">
              <a:extLst>
                <a:ext uri="{FF2B5EF4-FFF2-40B4-BE49-F238E27FC236}">
                  <a16:creationId xmlns:a16="http://schemas.microsoft.com/office/drawing/2014/main" id="{BAE8A058-48EA-CEC7-DFDE-7BC7C6DCBD17}"/>
                </a:ext>
              </a:extLst>
            </p:cNvPr>
            <p:cNvSpPr/>
            <p:nvPr/>
          </p:nvSpPr>
          <p:spPr>
            <a:xfrm>
              <a:off x="1198660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70">
              <a:extLst>
                <a:ext uri="{FF2B5EF4-FFF2-40B4-BE49-F238E27FC236}">
                  <a16:creationId xmlns:a16="http://schemas.microsoft.com/office/drawing/2014/main" id="{15D562E8-0AE4-C012-6410-26E2384662A9}"/>
                </a:ext>
              </a:extLst>
            </p:cNvPr>
            <p:cNvSpPr/>
            <p:nvPr/>
          </p:nvSpPr>
          <p:spPr>
            <a:xfrm>
              <a:off x="1283839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71">
              <a:extLst>
                <a:ext uri="{FF2B5EF4-FFF2-40B4-BE49-F238E27FC236}">
                  <a16:creationId xmlns:a16="http://schemas.microsoft.com/office/drawing/2014/main" id="{957F9DE4-F991-4D8C-29C4-1FB5FAA98228}"/>
                </a:ext>
              </a:extLst>
            </p:cNvPr>
            <p:cNvSpPr/>
            <p:nvPr/>
          </p:nvSpPr>
          <p:spPr>
            <a:xfrm>
              <a:off x="136901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72">
              <a:extLst>
                <a:ext uri="{FF2B5EF4-FFF2-40B4-BE49-F238E27FC236}">
                  <a16:creationId xmlns:a16="http://schemas.microsoft.com/office/drawing/2014/main" id="{E157DB51-F6A4-B5DE-EAEF-CDE953D5D3FD}"/>
                </a:ext>
              </a:extLst>
            </p:cNvPr>
            <p:cNvSpPr/>
            <p:nvPr/>
          </p:nvSpPr>
          <p:spPr>
            <a:xfrm>
              <a:off x="145419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73">
              <a:extLst>
                <a:ext uri="{FF2B5EF4-FFF2-40B4-BE49-F238E27FC236}">
                  <a16:creationId xmlns:a16="http://schemas.microsoft.com/office/drawing/2014/main" id="{A7B2C3AF-C1B1-1B8B-CA95-DE7130910DCA}"/>
                </a:ext>
              </a:extLst>
            </p:cNvPr>
            <p:cNvSpPr/>
            <p:nvPr/>
          </p:nvSpPr>
          <p:spPr>
            <a:xfrm>
              <a:off x="153937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74">
              <a:extLst>
                <a:ext uri="{FF2B5EF4-FFF2-40B4-BE49-F238E27FC236}">
                  <a16:creationId xmlns:a16="http://schemas.microsoft.com/office/drawing/2014/main" id="{E998C7E4-D5BD-B0A7-65D7-FABB13241C9B}"/>
                </a:ext>
              </a:extLst>
            </p:cNvPr>
            <p:cNvSpPr/>
            <p:nvPr/>
          </p:nvSpPr>
          <p:spPr>
            <a:xfrm>
              <a:off x="162455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75">
              <a:extLst>
                <a:ext uri="{FF2B5EF4-FFF2-40B4-BE49-F238E27FC236}">
                  <a16:creationId xmlns:a16="http://schemas.microsoft.com/office/drawing/2014/main" id="{47FD79E8-1A3E-9468-5D57-26B4FB70EC0C}"/>
                </a:ext>
              </a:extLst>
            </p:cNvPr>
            <p:cNvSpPr/>
            <p:nvPr/>
          </p:nvSpPr>
          <p:spPr>
            <a:xfrm>
              <a:off x="1709746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476">
              <a:extLst>
                <a:ext uri="{FF2B5EF4-FFF2-40B4-BE49-F238E27FC236}">
                  <a16:creationId xmlns:a16="http://schemas.microsoft.com/office/drawing/2014/main" id="{58341AAC-73CE-54DF-7493-03D8C5B20C75}"/>
                </a:ext>
              </a:extLst>
            </p:cNvPr>
            <p:cNvSpPr/>
            <p:nvPr/>
          </p:nvSpPr>
          <p:spPr>
            <a:xfrm>
              <a:off x="1794925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477">
              <a:extLst>
                <a:ext uri="{FF2B5EF4-FFF2-40B4-BE49-F238E27FC236}">
                  <a16:creationId xmlns:a16="http://schemas.microsoft.com/office/drawing/2014/main" id="{6FD0283D-C566-DDEB-6626-9FFF05978594}"/>
                </a:ext>
              </a:extLst>
            </p:cNvPr>
            <p:cNvSpPr/>
            <p:nvPr/>
          </p:nvSpPr>
          <p:spPr>
            <a:xfrm>
              <a:off x="774099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478">
              <a:extLst>
                <a:ext uri="{FF2B5EF4-FFF2-40B4-BE49-F238E27FC236}">
                  <a16:creationId xmlns:a16="http://schemas.microsoft.com/office/drawing/2014/main" id="{A81D754F-4990-E461-0015-26C93DE727C6}"/>
                </a:ext>
              </a:extLst>
            </p:cNvPr>
            <p:cNvSpPr/>
            <p:nvPr/>
          </p:nvSpPr>
          <p:spPr>
            <a:xfrm>
              <a:off x="85927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479">
              <a:extLst>
                <a:ext uri="{FF2B5EF4-FFF2-40B4-BE49-F238E27FC236}">
                  <a16:creationId xmlns:a16="http://schemas.microsoft.com/office/drawing/2014/main" id="{7226522E-1512-6254-9652-B5BD434C16BA}"/>
                </a:ext>
              </a:extLst>
            </p:cNvPr>
            <p:cNvSpPr/>
            <p:nvPr/>
          </p:nvSpPr>
          <p:spPr>
            <a:xfrm>
              <a:off x="944456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480">
              <a:extLst>
                <a:ext uri="{FF2B5EF4-FFF2-40B4-BE49-F238E27FC236}">
                  <a16:creationId xmlns:a16="http://schemas.microsoft.com/office/drawing/2014/main" id="{D6CD5ED3-F116-7193-C1AC-BAB5BAA1F1C5}"/>
                </a:ext>
              </a:extLst>
            </p:cNvPr>
            <p:cNvSpPr/>
            <p:nvPr/>
          </p:nvSpPr>
          <p:spPr>
            <a:xfrm>
              <a:off x="1029636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481">
              <a:extLst>
                <a:ext uri="{FF2B5EF4-FFF2-40B4-BE49-F238E27FC236}">
                  <a16:creationId xmlns:a16="http://schemas.microsoft.com/office/drawing/2014/main" id="{18A4B92B-AC9E-90C5-F52D-54C9B8515AAC}"/>
                </a:ext>
              </a:extLst>
            </p:cNvPr>
            <p:cNvSpPr/>
            <p:nvPr/>
          </p:nvSpPr>
          <p:spPr>
            <a:xfrm>
              <a:off x="1114827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482">
              <a:extLst>
                <a:ext uri="{FF2B5EF4-FFF2-40B4-BE49-F238E27FC236}">
                  <a16:creationId xmlns:a16="http://schemas.microsoft.com/office/drawing/2014/main" id="{2A4D064E-355B-F722-3D6B-4793CC12FE45}"/>
                </a:ext>
              </a:extLst>
            </p:cNvPr>
            <p:cNvSpPr/>
            <p:nvPr/>
          </p:nvSpPr>
          <p:spPr>
            <a:xfrm>
              <a:off x="1200006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483">
              <a:extLst>
                <a:ext uri="{FF2B5EF4-FFF2-40B4-BE49-F238E27FC236}">
                  <a16:creationId xmlns:a16="http://schemas.microsoft.com/office/drawing/2014/main" id="{F505EB0A-E09D-5220-BA69-5DE239C826BA}"/>
                </a:ext>
              </a:extLst>
            </p:cNvPr>
            <p:cNvSpPr/>
            <p:nvPr/>
          </p:nvSpPr>
          <p:spPr>
            <a:xfrm>
              <a:off x="1285185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484">
              <a:extLst>
                <a:ext uri="{FF2B5EF4-FFF2-40B4-BE49-F238E27FC236}">
                  <a16:creationId xmlns:a16="http://schemas.microsoft.com/office/drawing/2014/main" id="{95A2E560-A1C8-ECE4-29C5-9C62C9A2C200}"/>
                </a:ext>
              </a:extLst>
            </p:cNvPr>
            <p:cNvSpPr/>
            <p:nvPr/>
          </p:nvSpPr>
          <p:spPr>
            <a:xfrm>
              <a:off x="1370364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485">
              <a:extLst>
                <a:ext uri="{FF2B5EF4-FFF2-40B4-BE49-F238E27FC236}">
                  <a16:creationId xmlns:a16="http://schemas.microsoft.com/office/drawing/2014/main" id="{9E72044C-7F9E-AB2F-72D9-3DBD1ED5BE4C}"/>
                </a:ext>
              </a:extLst>
            </p:cNvPr>
            <p:cNvSpPr/>
            <p:nvPr/>
          </p:nvSpPr>
          <p:spPr>
            <a:xfrm>
              <a:off x="1455543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486">
              <a:extLst>
                <a:ext uri="{FF2B5EF4-FFF2-40B4-BE49-F238E27FC236}">
                  <a16:creationId xmlns:a16="http://schemas.microsoft.com/office/drawing/2014/main" id="{8EA972AF-AFBB-78A0-84EF-45CFC4BB51DA}"/>
                </a:ext>
              </a:extLst>
            </p:cNvPr>
            <p:cNvSpPr/>
            <p:nvPr/>
          </p:nvSpPr>
          <p:spPr>
            <a:xfrm>
              <a:off x="1540722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487">
              <a:extLst>
                <a:ext uri="{FF2B5EF4-FFF2-40B4-BE49-F238E27FC236}">
                  <a16:creationId xmlns:a16="http://schemas.microsoft.com/office/drawing/2014/main" id="{1603FFE1-81C0-C4A1-A7CB-54322B9E2323}"/>
                </a:ext>
              </a:extLst>
            </p:cNvPr>
            <p:cNvSpPr/>
            <p:nvPr/>
          </p:nvSpPr>
          <p:spPr>
            <a:xfrm>
              <a:off x="1625901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488">
              <a:extLst>
                <a:ext uri="{FF2B5EF4-FFF2-40B4-BE49-F238E27FC236}">
                  <a16:creationId xmlns:a16="http://schemas.microsoft.com/office/drawing/2014/main" id="{D9000F68-3B6B-8FE7-8E7C-35EB7C41DF59}"/>
                </a:ext>
              </a:extLst>
            </p:cNvPr>
            <p:cNvSpPr/>
            <p:nvPr/>
          </p:nvSpPr>
          <p:spPr>
            <a:xfrm>
              <a:off x="605087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489">
              <a:extLst>
                <a:ext uri="{FF2B5EF4-FFF2-40B4-BE49-F238E27FC236}">
                  <a16:creationId xmlns:a16="http://schemas.microsoft.com/office/drawing/2014/main" id="{C0C95CD1-BAC9-8F58-9549-10C850B70808}"/>
                </a:ext>
              </a:extLst>
            </p:cNvPr>
            <p:cNvSpPr/>
            <p:nvPr/>
          </p:nvSpPr>
          <p:spPr>
            <a:xfrm>
              <a:off x="690266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490">
              <a:extLst>
                <a:ext uri="{FF2B5EF4-FFF2-40B4-BE49-F238E27FC236}">
                  <a16:creationId xmlns:a16="http://schemas.microsoft.com/office/drawing/2014/main" id="{9A74510A-2E39-D2F5-43AE-A416E5D8CE2F}"/>
                </a:ext>
              </a:extLst>
            </p:cNvPr>
            <p:cNvSpPr/>
            <p:nvPr/>
          </p:nvSpPr>
          <p:spPr>
            <a:xfrm>
              <a:off x="775445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491">
              <a:extLst>
                <a:ext uri="{FF2B5EF4-FFF2-40B4-BE49-F238E27FC236}">
                  <a16:creationId xmlns:a16="http://schemas.microsoft.com/office/drawing/2014/main" id="{75A9FC9C-EA08-AF70-8F7D-E9D1366E27DF}"/>
                </a:ext>
              </a:extLst>
            </p:cNvPr>
            <p:cNvSpPr/>
            <p:nvPr/>
          </p:nvSpPr>
          <p:spPr>
            <a:xfrm>
              <a:off x="860624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492">
              <a:extLst>
                <a:ext uri="{FF2B5EF4-FFF2-40B4-BE49-F238E27FC236}">
                  <a16:creationId xmlns:a16="http://schemas.microsoft.com/office/drawing/2014/main" id="{1B6A2732-05C4-DF44-62EC-1E967C1C809D}"/>
                </a:ext>
              </a:extLst>
            </p:cNvPr>
            <p:cNvSpPr/>
            <p:nvPr/>
          </p:nvSpPr>
          <p:spPr>
            <a:xfrm>
              <a:off x="945803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493">
              <a:extLst>
                <a:ext uri="{FF2B5EF4-FFF2-40B4-BE49-F238E27FC236}">
                  <a16:creationId xmlns:a16="http://schemas.microsoft.com/office/drawing/2014/main" id="{B83B785F-E7E9-A245-5F0D-07CF19AFBBCD}"/>
                </a:ext>
              </a:extLst>
            </p:cNvPr>
            <p:cNvSpPr/>
            <p:nvPr/>
          </p:nvSpPr>
          <p:spPr>
            <a:xfrm>
              <a:off x="1030982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494">
              <a:extLst>
                <a:ext uri="{FF2B5EF4-FFF2-40B4-BE49-F238E27FC236}">
                  <a16:creationId xmlns:a16="http://schemas.microsoft.com/office/drawing/2014/main" id="{D2A0DA3D-7521-5DC3-5A5B-6C1948A61284}"/>
                </a:ext>
              </a:extLst>
            </p:cNvPr>
            <p:cNvSpPr/>
            <p:nvPr/>
          </p:nvSpPr>
          <p:spPr>
            <a:xfrm>
              <a:off x="1116161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495">
              <a:extLst>
                <a:ext uri="{FF2B5EF4-FFF2-40B4-BE49-F238E27FC236}">
                  <a16:creationId xmlns:a16="http://schemas.microsoft.com/office/drawing/2014/main" id="{5B3E70DE-A836-BF43-1A90-785721D61B00}"/>
                </a:ext>
              </a:extLst>
            </p:cNvPr>
            <p:cNvSpPr/>
            <p:nvPr/>
          </p:nvSpPr>
          <p:spPr>
            <a:xfrm>
              <a:off x="1201340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496">
              <a:extLst>
                <a:ext uri="{FF2B5EF4-FFF2-40B4-BE49-F238E27FC236}">
                  <a16:creationId xmlns:a16="http://schemas.microsoft.com/office/drawing/2014/main" id="{C2883E46-F26F-FAEE-F9CD-296B314C638E}"/>
                </a:ext>
              </a:extLst>
            </p:cNvPr>
            <p:cNvSpPr/>
            <p:nvPr/>
          </p:nvSpPr>
          <p:spPr>
            <a:xfrm>
              <a:off x="1286518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497">
              <a:extLst>
                <a:ext uri="{FF2B5EF4-FFF2-40B4-BE49-F238E27FC236}">
                  <a16:creationId xmlns:a16="http://schemas.microsoft.com/office/drawing/2014/main" id="{C9EECA6B-6A9C-14DA-57C8-BE59B3BEECB7}"/>
                </a:ext>
              </a:extLst>
            </p:cNvPr>
            <p:cNvSpPr/>
            <p:nvPr/>
          </p:nvSpPr>
          <p:spPr>
            <a:xfrm>
              <a:off x="137171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498">
              <a:extLst>
                <a:ext uri="{FF2B5EF4-FFF2-40B4-BE49-F238E27FC236}">
                  <a16:creationId xmlns:a16="http://schemas.microsoft.com/office/drawing/2014/main" id="{963CA7F6-3A23-E26B-55EA-0B7F4234401C}"/>
                </a:ext>
              </a:extLst>
            </p:cNvPr>
            <p:cNvSpPr/>
            <p:nvPr/>
          </p:nvSpPr>
          <p:spPr>
            <a:xfrm>
              <a:off x="1456889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499">
              <a:extLst>
                <a:ext uri="{FF2B5EF4-FFF2-40B4-BE49-F238E27FC236}">
                  <a16:creationId xmlns:a16="http://schemas.microsoft.com/office/drawing/2014/main" id="{E9ADA101-CB2E-6359-B8B8-C3C288EC7C4F}"/>
                </a:ext>
              </a:extLst>
            </p:cNvPr>
            <p:cNvSpPr/>
            <p:nvPr/>
          </p:nvSpPr>
          <p:spPr>
            <a:xfrm>
              <a:off x="2126242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500">
              <a:extLst>
                <a:ext uri="{FF2B5EF4-FFF2-40B4-BE49-F238E27FC236}">
                  <a16:creationId xmlns:a16="http://schemas.microsoft.com/office/drawing/2014/main" id="{73F562F4-23BB-E05C-89C3-97B1BD91DA7A}"/>
                </a:ext>
              </a:extLst>
            </p:cNvPr>
            <p:cNvSpPr/>
            <p:nvPr/>
          </p:nvSpPr>
          <p:spPr>
            <a:xfrm>
              <a:off x="2211422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501">
              <a:extLst>
                <a:ext uri="{FF2B5EF4-FFF2-40B4-BE49-F238E27FC236}">
                  <a16:creationId xmlns:a16="http://schemas.microsoft.com/office/drawing/2014/main" id="{F68167FF-6593-0520-94E9-587FEB328B6F}"/>
                </a:ext>
              </a:extLst>
            </p:cNvPr>
            <p:cNvSpPr/>
            <p:nvPr/>
          </p:nvSpPr>
          <p:spPr>
            <a:xfrm>
              <a:off x="2296600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502">
              <a:extLst>
                <a:ext uri="{FF2B5EF4-FFF2-40B4-BE49-F238E27FC236}">
                  <a16:creationId xmlns:a16="http://schemas.microsoft.com/office/drawing/2014/main" id="{D519FF20-B7A0-02F8-017F-CEFD9DA845C5}"/>
                </a:ext>
              </a:extLst>
            </p:cNvPr>
            <p:cNvSpPr/>
            <p:nvPr/>
          </p:nvSpPr>
          <p:spPr>
            <a:xfrm>
              <a:off x="2381780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503">
              <a:extLst>
                <a:ext uri="{FF2B5EF4-FFF2-40B4-BE49-F238E27FC236}">
                  <a16:creationId xmlns:a16="http://schemas.microsoft.com/office/drawing/2014/main" id="{F4D2D887-08B1-CF3C-4C34-FF954DB2D336}"/>
                </a:ext>
              </a:extLst>
            </p:cNvPr>
            <p:cNvSpPr/>
            <p:nvPr/>
          </p:nvSpPr>
          <p:spPr>
            <a:xfrm>
              <a:off x="2466958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504">
              <a:extLst>
                <a:ext uri="{FF2B5EF4-FFF2-40B4-BE49-F238E27FC236}">
                  <a16:creationId xmlns:a16="http://schemas.microsoft.com/office/drawing/2014/main" id="{6440F7E7-60C9-5C28-86AA-E344DF2BDB9A}"/>
                </a:ext>
              </a:extLst>
            </p:cNvPr>
            <p:cNvSpPr/>
            <p:nvPr/>
          </p:nvSpPr>
          <p:spPr>
            <a:xfrm>
              <a:off x="2552137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505">
              <a:extLst>
                <a:ext uri="{FF2B5EF4-FFF2-40B4-BE49-F238E27FC236}">
                  <a16:creationId xmlns:a16="http://schemas.microsoft.com/office/drawing/2014/main" id="{1D0BBC1F-0A37-5872-404E-4A616AECBA66}"/>
                </a:ext>
              </a:extLst>
            </p:cNvPr>
            <p:cNvSpPr/>
            <p:nvPr/>
          </p:nvSpPr>
          <p:spPr>
            <a:xfrm>
              <a:off x="2637328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506">
              <a:extLst>
                <a:ext uri="{FF2B5EF4-FFF2-40B4-BE49-F238E27FC236}">
                  <a16:creationId xmlns:a16="http://schemas.microsoft.com/office/drawing/2014/main" id="{FFE704F4-0C10-D503-058D-1BB7ABFF05CE}"/>
                </a:ext>
              </a:extLst>
            </p:cNvPr>
            <p:cNvSpPr/>
            <p:nvPr/>
          </p:nvSpPr>
          <p:spPr>
            <a:xfrm>
              <a:off x="2722508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507">
              <a:extLst>
                <a:ext uri="{FF2B5EF4-FFF2-40B4-BE49-F238E27FC236}">
                  <a16:creationId xmlns:a16="http://schemas.microsoft.com/office/drawing/2014/main" id="{0C480049-1721-6C31-C213-9831E2BBFCA9}"/>
                </a:ext>
              </a:extLst>
            </p:cNvPr>
            <p:cNvSpPr/>
            <p:nvPr/>
          </p:nvSpPr>
          <p:spPr>
            <a:xfrm>
              <a:off x="2807686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508">
              <a:extLst>
                <a:ext uri="{FF2B5EF4-FFF2-40B4-BE49-F238E27FC236}">
                  <a16:creationId xmlns:a16="http://schemas.microsoft.com/office/drawing/2014/main" id="{D0CDF126-5C24-E2EC-6D92-A441CEEF6B4D}"/>
                </a:ext>
              </a:extLst>
            </p:cNvPr>
            <p:cNvSpPr/>
            <p:nvPr/>
          </p:nvSpPr>
          <p:spPr>
            <a:xfrm>
              <a:off x="289286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509">
              <a:extLst>
                <a:ext uri="{FF2B5EF4-FFF2-40B4-BE49-F238E27FC236}">
                  <a16:creationId xmlns:a16="http://schemas.microsoft.com/office/drawing/2014/main" id="{B6638B64-3EE5-9345-FB02-7D7A139BCB6B}"/>
                </a:ext>
              </a:extLst>
            </p:cNvPr>
            <p:cNvSpPr/>
            <p:nvPr/>
          </p:nvSpPr>
          <p:spPr>
            <a:xfrm>
              <a:off x="2978044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510">
              <a:extLst>
                <a:ext uri="{FF2B5EF4-FFF2-40B4-BE49-F238E27FC236}">
                  <a16:creationId xmlns:a16="http://schemas.microsoft.com/office/drawing/2014/main" id="{5521E9CA-FCC8-E2F7-ACCB-6718871E433B}"/>
                </a:ext>
              </a:extLst>
            </p:cNvPr>
            <p:cNvSpPr/>
            <p:nvPr/>
          </p:nvSpPr>
          <p:spPr>
            <a:xfrm>
              <a:off x="2295254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511">
              <a:extLst>
                <a:ext uri="{FF2B5EF4-FFF2-40B4-BE49-F238E27FC236}">
                  <a16:creationId xmlns:a16="http://schemas.microsoft.com/office/drawing/2014/main" id="{526600D0-CCD5-6363-DB24-524F8EB75BD5}"/>
                </a:ext>
              </a:extLst>
            </p:cNvPr>
            <p:cNvSpPr/>
            <p:nvPr/>
          </p:nvSpPr>
          <p:spPr>
            <a:xfrm>
              <a:off x="2380445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512">
              <a:extLst>
                <a:ext uri="{FF2B5EF4-FFF2-40B4-BE49-F238E27FC236}">
                  <a16:creationId xmlns:a16="http://schemas.microsoft.com/office/drawing/2014/main" id="{27F9068D-3ECE-7035-4E32-A0571FE1DBC6}"/>
                </a:ext>
              </a:extLst>
            </p:cNvPr>
            <p:cNvSpPr/>
            <p:nvPr/>
          </p:nvSpPr>
          <p:spPr>
            <a:xfrm>
              <a:off x="2465625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513">
              <a:extLst>
                <a:ext uri="{FF2B5EF4-FFF2-40B4-BE49-F238E27FC236}">
                  <a16:creationId xmlns:a16="http://schemas.microsoft.com/office/drawing/2014/main" id="{8FF7954C-35AA-3DB7-A5AA-4B349F7CA187}"/>
                </a:ext>
              </a:extLst>
            </p:cNvPr>
            <p:cNvSpPr/>
            <p:nvPr/>
          </p:nvSpPr>
          <p:spPr>
            <a:xfrm>
              <a:off x="2550803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514">
              <a:extLst>
                <a:ext uri="{FF2B5EF4-FFF2-40B4-BE49-F238E27FC236}">
                  <a16:creationId xmlns:a16="http://schemas.microsoft.com/office/drawing/2014/main" id="{80B4871F-3219-95F3-D156-11ACF2D54B47}"/>
                </a:ext>
              </a:extLst>
            </p:cNvPr>
            <p:cNvSpPr/>
            <p:nvPr/>
          </p:nvSpPr>
          <p:spPr>
            <a:xfrm>
              <a:off x="2635983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515">
              <a:extLst>
                <a:ext uri="{FF2B5EF4-FFF2-40B4-BE49-F238E27FC236}">
                  <a16:creationId xmlns:a16="http://schemas.microsoft.com/office/drawing/2014/main" id="{ABB7893C-6FB4-A1AE-2AFA-97ADEA697DFD}"/>
                </a:ext>
              </a:extLst>
            </p:cNvPr>
            <p:cNvSpPr/>
            <p:nvPr/>
          </p:nvSpPr>
          <p:spPr>
            <a:xfrm>
              <a:off x="2721161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516">
              <a:extLst>
                <a:ext uri="{FF2B5EF4-FFF2-40B4-BE49-F238E27FC236}">
                  <a16:creationId xmlns:a16="http://schemas.microsoft.com/office/drawing/2014/main" id="{D98C4E47-4AEB-85A9-D9CF-9B9DAD51CA5A}"/>
                </a:ext>
              </a:extLst>
            </p:cNvPr>
            <p:cNvSpPr/>
            <p:nvPr/>
          </p:nvSpPr>
          <p:spPr>
            <a:xfrm>
              <a:off x="280634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517">
              <a:extLst>
                <a:ext uri="{FF2B5EF4-FFF2-40B4-BE49-F238E27FC236}">
                  <a16:creationId xmlns:a16="http://schemas.microsoft.com/office/drawing/2014/main" id="{6E68FC46-72B0-7EAD-D8C6-B6BAEDE77BB2}"/>
                </a:ext>
              </a:extLst>
            </p:cNvPr>
            <p:cNvSpPr/>
            <p:nvPr/>
          </p:nvSpPr>
          <p:spPr>
            <a:xfrm>
              <a:off x="2891519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518">
              <a:extLst>
                <a:ext uri="{FF2B5EF4-FFF2-40B4-BE49-F238E27FC236}">
                  <a16:creationId xmlns:a16="http://schemas.microsoft.com/office/drawing/2014/main" id="{2CEAAB36-FAD1-8517-7381-9AB3A6C630A5}"/>
                </a:ext>
              </a:extLst>
            </p:cNvPr>
            <p:cNvSpPr/>
            <p:nvPr/>
          </p:nvSpPr>
          <p:spPr>
            <a:xfrm>
              <a:off x="2976698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519">
              <a:extLst>
                <a:ext uri="{FF2B5EF4-FFF2-40B4-BE49-F238E27FC236}">
                  <a16:creationId xmlns:a16="http://schemas.microsoft.com/office/drawing/2014/main" id="{673C951A-680D-B80F-E2C3-778485D81241}"/>
                </a:ext>
              </a:extLst>
            </p:cNvPr>
            <p:cNvSpPr/>
            <p:nvPr/>
          </p:nvSpPr>
          <p:spPr>
            <a:xfrm>
              <a:off x="3061877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520">
              <a:extLst>
                <a:ext uri="{FF2B5EF4-FFF2-40B4-BE49-F238E27FC236}">
                  <a16:creationId xmlns:a16="http://schemas.microsoft.com/office/drawing/2014/main" id="{42DCD088-77CE-79E5-03F6-F1D39D364283}"/>
                </a:ext>
              </a:extLst>
            </p:cNvPr>
            <p:cNvSpPr/>
            <p:nvPr/>
          </p:nvSpPr>
          <p:spPr>
            <a:xfrm>
              <a:off x="314706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521">
              <a:extLst>
                <a:ext uri="{FF2B5EF4-FFF2-40B4-BE49-F238E27FC236}">
                  <a16:creationId xmlns:a16="http://schemas.microsoft.com/office/drawing/2014/main" id="{5F1B5356-47E0-A69C-E1BB-76307C5A4E64}"/>
                </a:ext>
              </a:extLst>
            </p:cNvPr>
            <p:cNvSpPr/>
            <p:nvPr/>
          </p:nvSpPr>
          <p:spPr>
            <a:xfrm>
              <a:off x="246427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1522">
              <a:extLst>
                <a:ext uri="{FF2B5EF4-FFF2-40B4-BE49-F238E27FC236}">
                  <a16:creationId xmlns:a16="http://schemas.microsoft.com/office/drawing/2014/main" id="{B92C0084-0978-05F7-06A6-FADED48D334A}"/>
                </a:ext>
              </a:extLst>
            </p:cNvPr>
            <p:cNvSpPr/>
            <p:nvPr/>
          </p:nvSpPr>
          <p:spPr>
            <a:xfrm>
              <a:off x="254945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523">
              <a:extLst>
                <a:ext uri="{FF2B5EF4-FFF2-40B4-BE49-F238E27FC236}">
                  <a16:creationId xmlns:a16="http://schemas.microsoft.com/office/drawing/2014/main" id="{5C5D074D-5B15-2267-EF65-CE8551E53B0B}"/>
                </a:ext>
              </a:extLst>
            </p:cNvPr>
            <p:cNvSpPr/>
            <p:nvPr/>
          </p:nvSpPr>
          <p:spPr>
            <a:xfrm>
              <a:off x="2634636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524">
              <a:extLst>
                <a:ext uri="{FF2B5EF4-FFF2-40B4-BE49-F238E27FC236}">
                  <a16:creationId xmlns:a16="http://schemas.microsoft.com/office/drawing/2014/main" id="{001BB970-D6BF-ECB6-BCBB-C3036DBB1B36}"/>
                </a:ext>
              </a:extLst>
            </p:cNvPr>
            <p:cNvSpPr/>
            <p:nvPr/>
          </p:nvSpPr>
          <p:spPr>
            <a:xfrm>
              <a:off x="271981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1525">
              <a:extLst>
                <a:ext uri="{FF2B5EF4-FFF2-40B4-BE49-F238E27FC236}">
                  <a16:creationId xmlns:a16="http://schemas.microsoft.com/office/drawing/2014/main" id="{DF6B352F-0BEE-12AB-2B2A-7CEEF63868D2}"/>
                </a:ext>
              </a:extLst>
            </p:cNvPr>
            <p:cNvSpPr/>
            <p:nvPr/>
          </p:nvSpPr>
          <p:spPr>
            <a:xfrm>
              <a:off x="2804994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1526">
              <a:extLst>
                <a:ext uri="{FF2B5EF4-FFF2-40B4-BE49-F238E27FC236}">
                  <a16:creationId xmlns:a16="http://schemas.microsoft.com/office/drawing/2014/main" id="{F8A8C335-D9DB-A828-2828-93E6B8612EE4}"/>
                </a:ext>
              </a:extLst>
            </p:cNvPr>
            <p:cNvSpPr/>
            <p:nvPr/>
          </p:nvSpPr>
          <p:spPr>
            <a:xfrm>
              <a:off x="2890173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1527">
              <a:extLst>
                <a:ext uri="{FF2B5EF4-FFF2-40B4-BE49-F238E27FC236}">
                  <a16:creationId xmlns:a16="http://schemas.microsoft.com/office/drawing/2014/main" id="{8BE7D782-C1D0-E708-A863-187FB40DD99F}"/>
                </a:ext>
              </a:extLst>
            </p:cNvPr>
            <p:cNvSpPr/>
            <p:nvPr/>
          </p:nvSpPr>
          <p:spPr>
            <a:xfrm>
              <a:off x="2975364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1528">
              <a:extLst>
                <a:ext uri="{FF2B5EF4-FFF2-40B4-BE49-F238E27FC236}">
                  <a16:creationId xmlns:a16="http://schemas.microsoft.com/office/drawing/2014/main" id="{BC403426-479A-514F-5804-90A377279A51}"/>
                </a:ext>
              </a:extLst>
            </p:cNvPr>
            <p:cNvSpPr/>
            <p:nvPr/>
          </p:nvSpPr>
          <p:spPr>
            <a:xfrm>
              <a:off x="3060544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1529">
              <a:extLst>
                <a:ext uri="{FF2B5EF4-FFF2-40B4-BE49-F238E27FC236}">
                  <a16:creationId xmlns:a16="http://schemas.microsoft.com/office/drawing/2014/main" id="{4C367319-7A14-F729-4313-DFC59A1A1F3B}"/>
                </a:ext>
              </a:extLst>
            </p:cNvPr>
            <p:cNvSpPr/>
            <p:nvPr/>
          </p:nvSpPr>
          <p:spPr>
            <a:xfrm>
              <a:off x="3145722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1530">
              <a:extLst>
                <a:ext uri="{FF2B5EF4-FFF2-40B4-BE49-F238E27FC236}">
                  <a16:creationId xmlns:a16="http://schemas.microsoft.com/office/drawing/2014/main" id="{1F70B85A-A30B-329B-9628-9154AEB5DA01}"/>
                </a:ext>
              </a:extLst>
            </p:cNvPr>
            <p:cNvSpPr/>
            <p:nvPr/>
          </p:nvSpPr>
          <p:spPr>
            <a:xfrm>
              <a:off x="3230901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1531">
              <a:extLst>
                <a:ext uri="{FF2B5EF4-FFF2-40B4-BE49-F238E27FC236}">
                  <a16:creationId xmlns:a16="http://schemas.microsoft.com/office/drawing/2014/main" id="{34B136F2-2352-BB83-1FEA-4303AC49EF9A}"/>
                </a:ext>
              </a:extLst>
            </p:cNvPr>
            <p:cNvSpPr/>
            <p:nvPr/>
          </p:nvSpPr>
          <p:spPr>
            <a:xfrm>
              <a:off x="3316080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1532">
              <a:extLst>
                <a:ext uri="{FF2B5EF4-FFF2-40B4-BE49-F238E27FC236}">
                  <a16:creationId xmlns:a16="http://schemas.microsoft.com/office/drawing/2014/main" id="{13FEF3CE-39A5-D703-8B95-2D685FD691A1}"/>
                </a:ext>
              </a:extLst>
            </p:cNvPr>
            <p:cNvSpPr/>
            <p:nvPr/>
          </p:nvSpPr>
          <p:spPr>
            <a:xfrm>
              <a:off x="2633290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1533">
              <a:extLst>
                <a:ext uri="{FF2B5EF4-FFF2-40B4-BE49-F238E27FC236}">
                  <a16:creationId xmlns:a16="http://schemas.microsoft.com/office/drawing/2014/main" id="{F2703460-4EEE-D70C-BDE4-3AD5B1F2A115}"/>
                </a:ext>
              </a:extLst>
            </p:cNvPr>
            <p:cNvSpPr/>
            <p:nvPr/>
          </p:nvSpPr>
          <p:spPr>
            <a:xfrm>
              <a:off x="271848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1534">
              <a:extLst>
                <a:ext uri="{FF2B5EF4-FFF2-40B4-BE49-F238E27FC236}">
                  <a16:creationId xmlns:a16="http://schemas.microsoft.com/office/drawing/2014/main" id="{84571FEF-7749-2F98-FC88-42C337E1BDE7}"/>
                </a:ext>
              </a:extLst>
            </p:cNvPr>
            <p:cNvSpPr/>
            <p:nvPr/>
          </p:nvSpPr>
          <p:spPr>
            <a:xfrm>
              <a:off x="280366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1535">
              <a:extLst>
                <a:ext uri="{FF2B5EF4-FFF2-40B4-BE49-F238E27FC236}">
                  <a16:creationId xmlns:a16="http://schemas.microsoft.com/office/drawing/2014/main" id="{97E2ADD4-8C0E-E88C-E4F6-DF149EC69CFA}"/>
                </a:ext>
              </a:extLst>
            </p:cNvPr>
            <p:cNvSpPr/>
            <p:nvPr/>
          </p:nvSpPr>
          <p:spPr>
            <a:xfrm>
              <a:off x="2888839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1536">
              <a:extLst>
                <a:ext uri="{FF2B5EF4-FFF2-40B4-BE49-F238E27FC236}">
                  <a16:creationId xmlns:a16="http://schemas.microsoft.com/office/drawing/2014/main" id="{48A0A922-1169-4B18-5D29-07F272D25A4F}"/>
                </a:ext>
              </a:extLst>
            </p:cNvPr>
            <p:cNvSpPr/>
            <p:nvPr/>
          </p:nvSpPr>
          <p:spPr>
            <a:xfrm>
              <a:off x="2974019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1537">
              <a:extLst>
                <a:ext uri="{FF2B5EF4-FFF2-40B4-BE49-F238E27FC236}">
                  <a16:creationId xmlns:a16="http://schemas.microsoft.com/office/drawing/2014/main" id="{C0C13B9C-0B0B-DE1C-77DE-F8E765849FF4}"/>
                </a:ext>
              </a:extLst>
            </p:cNvPr>
            <p:cNvSpPr/>
            <p:nvPr/>
          </p:nvSpPr>
          <p:spPr>
            <a:xfrm>
              <a:off x="3059197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1538">
              <a:extLst>
                <a:ext uri="{FF2B5EF4-FFF2-40B4-BE49-F238E27FC236}">
                  <a16:creationId xmlns:a16="http://schemas.microsoft.com/office/drawing/2014/main" id="{9C76F976-A59E-CD2E-DD57-644501F23D23}"/>
                </a:ext>
              </a:extLst>
            </p:cNvPr>
            <p:cNvSpPr/>
            <p:nvPr/>
          </p:nvSpPr>
          <p:spPr>
            <a:xfrm>
              <a:off x="3144376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539">
              <a:extLst>
                <a:ext uri="{FF2B5EF4-FFF2-40B4-BE49-F238E27FC236}">
                  <a16:creationId xmlns:a16="http://schemas.microsoft.com/office/drawing/2014/main" id="{061B99A0-A242-C234-E373-B4516B08E090}"/>
                </a:ext>
              </a:extLst>
            </p:cNvPr>
            <p:cNvSpPr/>
            <p:nvPr/>
          </p:nvSpPr>
          <p:spPr>
            <a:xfrm>
              <a:off x="322955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540">
              <a:extLst>
                <a:ext uri="{FF2B5EF4-FFF2-40B4-BE49-F238E27FC236}">
                  <a16:creationId xmlns:a16="http://schemas.microsoft.com/office/drawing/2014/main" id="{EB773C77-C573-7899-9A77-22E079C0A9C8}"/>
                </a:ext>
              </a:extLst>
            </p:cNvPr>
            <p:cNvSpPr/>
            <p:nvPr/>
          </p:nvSpPr>
          <p:spPr>
            <a:xfrm>
              <a:off x="331473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1541">
              <a:extLst>
                <a:ext uri="{FF2B5EF4-FFF2-40B4-BE49-F238E27FC236}">
                  <a16:creationId xmlns:a16="http://schemas.microsoft.com/office/drawing/2014/main" id="{7313AB4E-EC14-DE30-6711-8E4F21CF9244}"/>
                </a:ext>
              </a:extLst>
            </p:cNvPr>
            <p:cNvSpPr/>
            <p:nvPr/>
          </p:nvSpPr>
          <p:spPr>
            <a:xfrm>
              <a:off x="3399913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1542">
              <a:extLst>
                <a:ext uri="{FF2B5EF4-FFF2-40B4-BE49-F238E27FC236}">
                  <a16:creationId xmlns:a16="http://schemas.microsoft.com/office/drawing/2014/main" id="{942C7C8A-E8E4-F2D9-82D2-3794FDA134B8}"/>
                </a:ext>
              </a:extLst>
            </p:cNvPr>
            <p:cNvSpPr/>
            <p:nvPr/>
          </p:nvSpPr>
          <p:spPr>
            <a:xfrm>
              <a:off x="3485092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43" y="21018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1543">
              <a:extLst>
                <a:ext uri="{FF2B5EF4-FFF2-40B4-BE49-F238E27FC236}">
                  <a16:creationId xmlns:a16="http://schemas.microsoft.com/office/drawing/2014/main" id="{4F7B8CEA-F3CD-0442-F407-3377DBC304C8}"/>
                </a:ext>
              </a:extLst>
            </p:cNvPr>
            <p:cNvSpPr/>
            <p:nvPr/>
          </p:nvSpPr>
          <p:spPr>
            <a:xfrm>
              <a:off x="2802314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1544">
              <a:extLst>
                <a:ext uri="{FF2B5EF4-FFF2-40B4-BE49-F238E27FC236}">
                  <a16:creationId xmlns:a16="http://schemas.microsoft.com/office/drawing/2014/main" id="{61627DA8-E3A4-9EA3-531F-F24DC367D11F}"/>
                </a:ext>
              </a:extLst>
            </p:cNvPr>
            <p:cNvSpPr/>
            <p:nvPr/>
          </p:nvSpPr>
          <p:spPr>
            <a:xfrm>
              <a:off x="2887493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1545">
              <a:extLst>
                <a:ext uri="{FF2B5EF4-FFF2-40B4-BE49-F238E27FC236}">
                  <a16:creationId xmlns:a16="http://schemas.microsoft.com/office/drawing/2014/main" id="{D462524A-FD2D-64C1-1E61-D2852A446D7D}"/>
                </a:ext>
              </a:extLst>
            </p:cNvPr>
            <p:cNvSpPr/>
            <p:nvPr/>
          </p:nvSpPr>
          <p:spPr>
            <a:xfrm>
              <a:off x="2972672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1546">
              <a:extLst>
                <a:ext uri="{FF2B5EF4-FFF2-40B4-BE49-F238E27FC236}">
                  <a16:creationId xmlns:a16="http://schemas.microsoft.com/office/drawing/2014/main" id="{F8FC46BA-2395-F880-29DD-084178FDE3B6}"/>
                </a:ext>
              </a:extLst>
            </p:cNvPr>
            <p:cNvSpPr/>
            <p:nvPr/>
          </p:nvSpPr>
          <p:spPr>
            <a:xfrm>
              <a:off x="305785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1547">
              <a:extLst>
                <a:ext uri="{FF2B5EF4-FFF2-40B4-BE49-F238E27FC236}">
                  <a16:creationId xmlns:a16="http://schemas.microsoft.com/office/drawing/2014/main" id="{44F817FC-47D9-D8ED-F129-23E2D8C6C878}"/>
                </a:ext>
              </a:extLst>
            </p:cNvPr>
            <p:cNvSpPr/>
            <p:nvPr/>
          </p:nvSpPr>
          <p:spPr>
            <a:xfrm>
              <a:off x="314303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1548">
              <a:extLst>
                <a:ext uri="{FF2B5EF4-FFF2-40B4-BE49-F238E27FC236}">
                  <a16:creationId xmlns:a16="http://schemas.microsoft.com/office/drawing/2014/main" id="{DF439544-C4E7-1C39-4B44-08A748D27232}"/>
                </a:ext>
              </a:extLst>
            </p:cNvPr>
            <p:cNvSpPr/>
            <p:nvPr/>
          </p:nvSpPr>
          <p:spPr>
            <a:xfrm>
              <a:off x="322820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1549">
              <a:extLst>
                <a:ext uri="{FF2B5EF4-FFF2-40B4-BE49-F238E27FC236}">
                  <a16:creationId xmlns:a16="http://schemas.microsoft.com/office/drawing/2014/main" id="{74B42555-2657-A4BA-7B01-B49A26BBB087}"/>
                </a:ext>
              </a:extLst>
            </p:cNvPr>
            <p:cNvSpPr/>
            <p:nvPr/>
          </p:nvSpPr>
          <p:spPr>
            <a:xfrm>
              <a:off x="331340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1550">
              <a:extLst>
                <a:ext uri="{FF2B5EF4-FFF2-40B4-BE49-F238E27FC236}">
                  <a16:creationId xmlns:a16="http://schemas.microsoft.com/office/drawing/2014/main" id="{7CEB0AAD-5256-A6BF-CE33-F0819142D50C}"/>
                </a:ext>
              </a:extLst>
            </p:cNvPr>
            <p:cNvSpPr/>
            <p:nvPr/>
          </p:nvSpPr>
          <p:spPr>
            <a:xfrm>
              <a:off x="3398579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1551">
              <a:extLst>
                <a:ext uri="{FF2B5EF4-FFF2-40B4-BE49-F238E27FC236}">
                  <a16:creationId xmlns:a16="http://schemas.microsoft.com/office/drawing/2014/main" id="{1155C4A5-B22F-1740-EF47-26D270216E07}"/>
                </a:ext>
              </a:extLst>
            </p:cNvPr>
            <p:cNvSpPr/>
            <p:nvPr/>
          </p:nvSpPr>
          <p:spPr>
            <a:xfrm>
              <a:off x="3483758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1552">
              <a:extLst>
                <a:ext uri="{FF2B5EF4-FFF2-40B4-BE49-F238E27FC236}">
                  <a16:creationId xmlns:a16="http://schemas.microsoft.com/office/drawing/2014/main" id="{7F20FA78-7445-9B2A-C4DB-29BFEEF85962}"/>
                </a:ext>
              </a:extLst>
            </p:cNvPr>
            <p:cNvSpPr/>
            <p:nvPr/>
          </p:nvSpPr>
          <p:spPr>
            <a:xfrm>
              <a:off x="3568937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1553">
              <a:extLst>
                <a:ext uri="{FF2B5EF4-FFF2-40B4-BE49-F238E27FC236}">
                  <a16:creationId xmlns:a16="http://schemas.microsoft.com/office/drawing/2014/main" id="{7B5A4794-ADCB-23C7-E355-5B62BF9CDF4C}"/>
                </a:ext>
              </a:extLst>
            </p:cNvPr>
            <p:cNvSpPr/>
            <p:nvPr/>
          </p:nvSpPr>
          <p:spPr>
            <a:xfrm>
              <a:off x="3654116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1554">
              <a:extLst>
                <a:ext uri="{FF2B5EF4-FFF2-40B4-BE49-F238E27FC236}">
                  <a16:creationId xmlns:a16="http://schemas.microsoft.com/office/drawing/2014/main" id="{9882D69F-B50C-C15B-DAF3-A1858E1531B7}"/>
                </a:ext>
              </a:extLst>
            </p:cNvPr>
            <p:cNvSpPr/>
            <p:nvPr/>
          </p:nvSpPr>
          <p:spPr>
            <a:xfrm>
              <a:off x="2971326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1555">
              <a:extLst>
                <a:ext uri="{FF2B5EF4-FFF2-40B4-BE49-F238E27FC236}">
                  <a16:creationId xmlns:a16="http://schemas.microsoft.com/office/drawing/2014/main" id="{EFA91A59-00A3-A4B6-DFE8-EB138A74B59D}"/>
                </a:ext>
              </a:extLst>
            </p:cNvPr>
            <p:cNvSpPr/>
            <p:nvPr/>
          </p:nvSpPr>
          <p:spPr>
            <a:xfrm>
              <a:off x="3056517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1556">
              <a:extLst>
                <a:ext uri="{FF2B5EF4-FFF2-40B4-BE49-F238E27FC236}">
                  <a16:creationId xmlns:a16="http://schemas.microsoft.com/office/drawing/2014/main" id="{CB419073-EDF9-552B-3BC8-A6EE4C141320}"/>
                </a:ext>
              </a:extLst>
            </p:cNvPr>
            <p:cNvSpPr/>
            <p:nvPr/>
          </p:nvSpPr>
          <p:spPr>
            <a:xfrm>
              <a:off x="3141697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1557">
              <a:extLst>
                <a:ext uri="{FF2B5EF4-FFF2-40B4-BE49-F238E27FC236}">
                  <a16:creationId xmlns:a16="http://schemas.microsoft.com/office/drawing/2014/main" id="{AD56EA1C-8D8B-7AB3-CA4F-D18090A2BFD7}"/>
                </a:ext>
              </a:extLst>
            </p:cNvPr>
            <p:cNvSpPr/>
            <p:nvPr/>
          </p:nvSpPr>
          <p:spPr>
            <a:xfrm>
              <a:off x="322687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1558">
              <a:extLst>
                <a:ext uri="{FF2B5EF4-FFF2-40B4-BE49-F238E27FC236}">
                  <a16:creationId xmlns:a16="http://schemas.microsoft.com/office/drawing/2014/main" id="{BC9BAFE4-F46F-CFA0-1858-0A3F444F651A}"/>
                </a:ext>
              </a:extLst>
            </p:cNvPr>
            <p:cNvSpPr/>
            <p:nvPr/>
          </p:nvSpPr>
          <p:spPr>
            <a:xfrm>
              <a:off x="3312055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1559">
              <a:extLst>
                <a:ext uri="{FF2B5EF4-FFF2-40B4-BE49-F238E27FC236}">
                  <a16:creationId xmlns:a16="http://schemas.microsoft.com/office/drawing/2014/main" id="{5821587E-6131-AF40-4D72-6D2F245A5D37}"/>
                </a:ext>
              </a:extLst>
            </p:cNvPr>
            <p:cNvSpPr/>
            <p:nvPr/>
          </p:nvSpPr>
          <p:spPr>
            <a:xfrm>
              <a:off x="3397233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1560">
              <a:extLst>
                <a:ext uri="{FF2B5EF4-FFF2-40B4-BE49-F238E27FC236}">
                  <a16:creationId xmlns:a16="http://schemas.microsoft.com/office/drawing/2014/main" id="{6AEEA526-32B3-9486-4BAC-4A4879FE0047}"/>
                </a:ext>
              </a:extLst>
            </p:cNvPr>
            <p:cNvSpPr/>
            <p:nvPr/>
          </p:nvSpPr>
          <p:spPr>
            <a:xfrm>
              <a:off x="3482412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1561">
              <a:extLst>
                <a:ext uri="{FF2B5EF4-FFF2-40B4-BE49-F238E27FC236}">
                  <a16:creationId xmlns:a16="http://schemas.microsoft.com/office/drawing/2014/main" id="{EFF5A03F-FAA1-B6D1-4C1C-012C36E69F12}"/>
                </a:ext>
              </a:extLst>
            </p:cNvPr>
            <p:cNvSpPr/>
            <p:nvPr/>
          </p:nvSpPr>
          <p:spPr>
            <a:xfrm>
              <a:off x="356759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1562">
              <a:extLst>
                <a:ext uri="{FF2B5EF4-FFF2-40B4-BE49-F238E27FC236}">
                  <a16:creationId xmlns:a16="http://schemas.microsoft.com/office/drawing/2014/main" id="{518E9BA6-3F0D-3CA6-00E4-8B4414527280}"/>
                </a:ext>
              </a:extLst>
            </p:cNvPr>
            <p:cNvSpPr/>
            <p:nvPr/>
          </p:nvSpPr>
          <p:spPr>
            <a:xfrm>
              <a:off x="365277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1563">
              <a:extLst>
                <a:ext uri="{FF2B5EF4-FFF2-40B4-BE49-F238E27FC236}">
                  <a16:creationId xmlns:a16="http://schemas.microsoft.com/office/drawing/2014/main" id="{69D2B331-14AD-2460-7F52-C3A0DEFF105D}"/>
                </a:ext>
              </a:extLst>
            </p:cNvPr>
            <p:cNvSpPr/>
            <p:nvPr/>
          </p:nvSpPr>
          <p:spPr>
            <a:xfrm>
              <a:off x="373794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1564">
              <a:extLst>
                <a:ext uri="{FF2B5EF4-FFF2-40B4-BE49-F238E27FC236}">
                  <a16:creationId xmlns:a16="http://schemas.microsoft.com/office/drawing/2014/main" id="{1509FB22-FBDC-D411-5162-856E02AFD86D}"/>
                </a:ext>
              </a:extLst>
            </p:cNvPr>
            <p:cNvSpPr/>
            <p:nvPr/>
          </p:nvSpPr>
          <p:spPr>
            <a:xfrm>
              <a:off x="382312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56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56" y="21018"/>
                  </a:lnTo>
                  <a:lnTo>
                    <a:pt x="21056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1565">
              <a:extLst>
                <a:ext uri="{FF2B5EF4-FFF2-40B4-BE49-F238E27FC236}">
                  <a16:creationId xmlns:a16="http://schemas.microsoft.com/office/drawing/2014/main" id="{1DEC6DB2-EA2A-2D3F-9A49-A229DE68A227}"/>
                </a:ext>
              </a:extLst>
            </p:cNvPr>
            <p:cNvSpPr/>
            <p:nvPr/>
          </p:nvSpPr>
          <p:spPr>
            <a:xfrm>
              <a:off x="3140350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1566">
              <a:extLst>
                <a:ext uri="{FF2B5EF4-FFF2-40B4-BE49-F238E27FC236}">
                  <a16:creationId xmlns:a16="http://schemas.microsoft.com/office/drawing/2014/main" id="{55443EF2-238A-D3A3-5383-6DDFFBAF6057}"/>
                </a:ext>
              </a:extLst>
            </p:cNvPr>
            <p:cNvSpPr/>
            <p:nvPr/>
          </p:nvSpPr>
          <p:spPr>
            <a:xfrm>
              <a:off x="3225529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1567">
              <a:extLst>
                <a:ext uri="{FF2B5EF4-FFF2-40B4-BE49-F238E27FC236}">
                  <a16:creationId xmlns:a16="http://schemas.microsoft.com/office/drawing/2014/main" id="{9794C394-1798-8819-F527-E73F5056F1C1}"/>
                </a:ext>
              </a:extLst>
            </p:cNvPr>
            <p:cNvSpPr/>
            <p:nvPr/>
          </p:nvSpPr>
          <p:spPr>
            <a:xfrm>
              <a:off x="3310708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1568">
              <a:extLst>
                <a:ext uri="{FF2B5EF4-FFF2-40B4-BE49-F238E27FC236}">
                  <a16:creationId xmlns:a16="http://schemas.microsoft.com/office/drawing/2014/main" id="{36DA0595-AEF0-62D1-0C2F-319B41401500}"/>
                </a:ext>
              </a:extLst>
            </p:cNvPr>
            <p:cNvSpPr/>
            <p:nvPr/>
          </p:nvSpPr>
          <p:spPr>
            <a:xfrm>
              <a:off x="339588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1569">
              <a:extLst>
                <a:ext uri="{FF2B5EF4-FFF2-40B4-BE49-F238E27FC236}">
                  <a16:creationId xmlns:a16="http://schemas.microsoft.com/office/drawing/2014/main" id="{03EE802E-F9B0-4214-620E-929D23973041}"/>
                </a:ext>
              </a:extLst>
            </p:cNvPr>
            <p:cNvSpPr/>
            <p:nvPr/>
          </p:nvSpPr>
          <p:spPr>
            <a:xfrm>
              <a:off x="3481066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1570">
              <a:extLst>
                <a:ext uri="{FF2B5EF4-FFF2-40B4-BE49-F238E27FC236}">
                  <a16:creationId xmlns:a16="http://schemas.microsoft.com/office/drawing/2014/main" id="{C0E2EC11-BB12-2835-880B-B00B72D7D108}"/>
                </a:ext>
              </a:extLst>
            </p:cNvPr>
            <p:cNvSpPr/>
            <p:nvPr/>
          </p:nvSpPr>
          <p:spPr>
            <a:xfrm>
              <a:off x="356624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1571">
              <a:extLst>
                <a:ext uri="{FF2B5EF4-FFF2-40B4-BE49-F238E27FC236}">
                  <a16:creationId xmlns:a16="http://schemas.microsoft.com/office/drawing/2014/main" id="{1BBAEA14-7DF3-2381-6FB1-5770E3385257}"/>
                </a:ext>
              </a:extLst>
            </p:cNvPr>
            <p:cNvSpPr/>
            <p:nvPr/>
          </p:nvSpPr>
          <p:spPr>
            <a:xfrm>
              <a:off x="3651424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1572">
              <a:extLst>
                <a:ext uri="{FF2B5EF4-FFF2-40B4-BE49-F238E27FC236}">
                  <a16:creationId xmlns:a16="http://schemas.microsoft.com/office/drawing/2014/main" id="{24A9B2AD-42C2-7890-DB32-0EFF0EB14718}"/>
                </a:ext>
              </a:extLst>
            </p:cNvPr>
            <p:cNvSpPr/>
            <p:nvPr/>
          </p:nvSpPr>
          <p:spPr>
            <a:xfrm>
              <a:off x="373661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1573">
              <a:extLst>
                <a:ext uri="{FF2B5EF4-FFF2-40B4-BE49-F238E27FC236}">
                  <a16:creationId xmlns:a16="http://schemas.microsoft.com/office/drawing/2014/main" id="{5FD18AA0-F640-D795-718E-2BF316063745}"/>
                </a:ext>
              </a:extLst>
            </p:cNvPr>
            <p:cNvSpPr/>
            <p:nvPr/>
          </p:nvSpPr>
          <p:spPr>
            <a:xfrm>
              <a:off x="382179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1574">
              <a:extLst>
                <a:ext uri="{FF2B5EF4-FFF2-40B4-BE49-F238E27FC236}">
                  <a16:creationId xmlns:a16="http://schemas.microsoft.com/office/drawing/2014/main" id="{2A9D7138-9947-7806-14ED-A9EC6F8F449B}"/>
                </a:ext>
              </a:extLst>
            </p:cNvPr>
            <p:cNvSpPr/>
            <p:nvPr/>
          </p:nvSpPr>
          <p:spPr>
            <a:xfrm>
              <a:off x="3906973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1575">
              <a:extLst>
                <a:ext uri="{FF2B5EF4-FFF2-40B4-BE49-F238E27FC236}">
                  <a16:creationId xmlns:a16="http://schemas.microsoft.com/office/drawing/2014/main" id="{659584B3-43A9-EA0D-1135-A07271A7A295}"/>
                </a:ext>
              </a:extLst>
            </p:cNvPr>
            <p:cNvSpPr/>
            <p:nvPr/>
          </p:nvSpPr>
          <p:spPr>
            <a:xfrm>
              <a:off x="3992152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1576">
              <a:extLst>
                <a:ext uri="{FF2B5EF4-FFF2-40B4-BE49-F238E27FC236}">
                  <a16:creationId xmlns:a16="http://schemas.microsoft.com/office/drawing/2014/main" id="{1C24E738-DCDA-F2AB-7239-34C0FCA3D341}"/>
                </a:ext>
              </a:extLst>
            </p:cNvPr>
            <p:cNvSpPr/>
            <p:nvPr/>
          </p:nvSpPr>
          <p:spPr>
            <a:xfrm>
              <a:off x="3309362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1577">
              <a:extLst>
                <a:ext uri="{FF2B5EF4-FFF2-40B4-BE49-F238E27FC236}">
                  <a16:creationId xmlns:a16="http://schemas.microsoft.com/office/drawing/2014/main" id="{F69023DE-9F8F-5BA4-386B-E391E27C0E67}"/>
                </a:ext>
              </a:extLst>
            </p:cNvPr>
            <p:cNvSpPr/>
            <p:nvPr/>
          </p:nvSpPr>
          <p:spPr>
            <a:xfrm>
              <a:off x="339454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1578">
              <a:extLst>
                <a:ext uri="{FF2B5EF4-FFF2-40B4-BE49-F238E27FC236}">
                  <a16:creationId xmlns:a16="http://schemas.microsoft.com/office/drawing/2014/main" id="{21F1AF50-C614-C4E5-3746-E2FDC7476ACB}"/>
                </a:ext>
              </a:extLst>
            </p:cNvPr>
            <p:cNvSpPr/>
            <p:nvPr/>
          </p:nvSpPr>
          <p:spPr>
            <a:xfrm>
              <a:off x="3479733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1579">
              <a:extLst>
                <a:ext uri="{FF2B5EF4-FFF2-40B4-BE49-F238E27FC236}">
                  <a16:creationId xmlns:a16="http://schemas.microsoft.com/office/drawing/2014/main" id="{DB12A1E6-B3E4-4075-1945-1228802CAE07}"/>
                </a:ext>
              </a:extLst>
            </p:cNvPr>
            <p:cNvSpPr/>
            <p:nvPr/>
          </p:nvSpPr>
          <p:spPr>
            <a:xfrm>
              <a:off x="356491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1580">
              <a:extLst>
                <a:ext uri="{FF2B5EF4-FFF2-40B4-BE49-F238E27FC236}">
                  <a16:creationId xmlns:a16="http://schemas.microsoft.com/office/drawing/2014/main" id="{D5CA409A-1030-3633-81B6-8896F6CA9007}"/>
                </a:ext>
              </a:extLst>
            </p:cNvPr>
            <p:cNvSpPr/>
            <p:nvPr/>
          </p:nvSpPr>
          <p:spPr>
            <a:xfrm>
              <a:off x="365009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1581">
              <a:extLst>
                <a:ext uri="{FF2B5EF4-FFF2-40B4-BE49-F238E27FC236}">
                  <a16:creationId xmlns:a16="http://schemas.microsoft.com/office/drawing/2014/main" id="{7DDE1CEF-0F1A-D37E-DD00-BBD59323EAC7}"/>
                </a:ext>
              </a:extLst>
            </p:cNvPr>
            <p:cNvSpPr/>
            <p:nvPr/>
          </p:nvSpPr>
          <p:spPr>
            <a:xfrm>
              <a:off x="3735269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1582">
              <a:extLst>
                <a:ext uri="{FF2B5EF4-FFF2-40B4-BE49-F238E27FC236}">
                  <a16:creationId xmlns:a16="http://schemas.microsoft.com/office/drawing/2014/main" id="{6272B440-A732-7141-F266-EB8593F1EA85}"/>
                </a:ext>
              </a:extLst>
            </p:cNvPr>
            <p:cNvSpPr/>
            <p:nvPr/>
          </p:nvSpPr>
          <p:spPr>
            <a:xfrm>
              <a:off x="3820448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1583">
              <a:extLst>
                <a:ext uri="{FF2B5EF4-FFF2-40B4-BE49-F238E27FC236}">
                  <a16:creationId xmlns:a16="http://schemas.microsoft.com/office/drawing/2014/main" id="{302641DE-C3E2-4FAA-5822-DDA275559BD9}"/>
                </a:ext>
              </a:extLst>
            </p:cNvPr>
            <p:cNvSpPr/>
            <p:nvPr/>
          </p:nvSpPr>
          <p:spPr>
            <a:xfrm>
              <a:off x="3905627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1584">
              <a:extLst>
                <a:ext uri="{FF2B5EF4-FFF2-40B4-BE49-F238E27FC236}">
                  <a16:creationId xmlns:a16="http://schemas.microsoft.com/office/drawing/2014/main" id="{62C97377-81FF-13E5-C812-6B2205D15765}"/>
                </a:ext>
              </a:extLst>
            </p:cNvPr>
            <p:cNvSpPr/>
            <p:nvPr/>
          </p:nvSpPr>
          <p:spPr>
            <a:xfrm>
              <a:off x="3990805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1585">
              <a:extLst>
                <a:ext uri="{FF2B5EF4-FFF2-40B4-BE49-F238E27FC236}">
                  <a16:creationId xmlns:a16="http://schemas.microsoft.com/office/drawing/2014/main" id="{80C94F24-E597-3837-0CAE-DA12BDB3BA61}"/>
                </a:ext>
              </a:extLst>
            </p:cNvPr>
            <p:cNvSpPr/>
            <p:nvPr/>
          </p:nvSpPr>
          <p:spPr>
            <a:xfrm>
              <a:off x="407598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1586">
              <a:extLst>
                <a:ext uri="{FF2B5EF4-FFF2-40B4-BE49-F238E27FC236}">
                  <a16:creationId xmlns:a16="http://schemas.microsoft.com/office/drawing/2014/main" id="{E7C98E73-DFB9-76C3-2AFE-80BA90A5B177}"/>
                </a:ext>
              </a:extLst>
            </p:cNvPr>
            <p:cNvSpPr/>
            <p:nvPr/>
          </p:nvSpPr>
          <p:spPr>
            <a:xfrm>
              <a:off x="416116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1587">
              <a:extLst>
                <a:ext uri="{FF2B5EF4-FFF2-40B4-BE49-F238E27FC236}">
                  <a16:creationId xmlns:a16="http://schemas.microsoft.com/office/drawing/2014/main" id="{9F1133FF-8C21-E6CC-FA5F-F5DCA27D2F17}"/>
                </a:ext>
              </a:extLst>
            </p:cNvPr>
            <p:cNvSpPr/>
            <p:nvPr/>
          </p:nvSpPr>
          <p:spPr>
            <a:xfrm>
              <a:off x="3478386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1588">
              <a:extLst>
                <a:ext uri="{FF2B5EF4-FFF2-40B4-BE49-F238E27FC236}">
                  <a16:creationId xmlns:a16="http://schemas.microsoft.com/office/drawing/2014/main" id="{0883A7C3-67CF-4ACA-6E65-BFD49F29463C}"/>
                </a:ext>
              </a:extLst>
            </p:cNvPr>
            <p:cNvSpPr/>
            <p:nvPr/>
          </p:nvSpPr>
          <p:spPr>
            <a:xfrm>
              <a:off x="3563565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1589">
              <a:extLst>
                <a:ext uri="{FF2B5EF4-FFF2-40B4-BE49-F238E27FC236}">
                  <a16:creationId xmlns:a16="http://schemas.microsoft.com/office/drawing/2014/main" id="{FB1AC554-79BF-CB8B-25AA-45425E72E6BA}"/>
                </a:ext>
              </a:extLst>
            </p:cNvPr>
            <p:cNvSpPr/>
            <p:nvPr/>
          </p:nvSpPr>
          <p:spPr>
            <a:xfrm>
              <a:off x="3648744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1590">
              <a:extLst>
                <a:ext uri="{FF2B5EF4-FFF2-40B4-BE49-F238E27FC236}">
                  <a16:creationId xmlns:a16="http://schemas.microsoft.com/office/drawing/2014/main" id="{932BC913-CE93-813E-AFC9-AB1AACD8F811}"/>
                </a:ext>
              </a:extLst>
            </p:cNvPr>
            <p:cNvSpPr/>
            <p:nvPr/>
          </p:nvSpPr>
          <p:spPr>
            <a:xfrm>
              <a:off x="3733923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1591">
              <a:extLst>
                <a:ext uri="{FF2B5EF4-FFF2-40B4-BE49-F238E27FC236}">
                  <a16:creationId xmlns:a16="http://schemas.microsoft.com/office/drawing/2014/main" id="{C9BB6582-80CD-CE14-4BC0-8C05A099437D}"/>
                </a:ext>
              </a:extLst>
            </p:cNvPr>
            <p:cNvSpPr/>
            <p:nvPr/>
          </p:nvSpPr>
          <p:spPr>
            <a:xfrm>
              <a:off x="3819102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1592">
              <a:extLst>
                <a:ext uri="{FF2B5EF4-FFF2-40B4-BE49-F238E27FC236}">
                  <a16:creationId xmlns:a16="http://schemas.microsoft.com/office/drawing/2014/main" id="{A7C37F9C-F966-3A12-EE4D-DBE0E077CBD3}"/>
                </a:ext>
              </a:extLst>
            </p:cNvPr>
            <p:cNvSpPr/>
            <p:nvPr/>
          </p:nvSpPr>
          <p:spPr>
            <a:xfrm>
              <a:off x="3904280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1593">
              <a:extLst>
                <a:ext uri="{FF2B5EF4-FFF2-40B4-BE49-F238E27FC236}">
                  <a16:creationId xmlns:a16="http://schemas.microsoft.com/office/drawing/2014/main" id="{62B6FB70-4CB5-61BC-3799-9921F094CFB2}"/>
                </a:ext>
              </a:extLst>
            </p:cNvPr>
            <p:cNvSpPr/>
            <p:nvPr/>
          </p:nvSpPr>
          <p:spPr>
            <a:xfrm>
              <a:off x="398946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1594">
              <a:extLst>
                <a:ext uri="{FF2B5EF4-FFF2-40B4-BE49-F238E27FC236}">
                  <a16:creationId xmlns:a16="http://schemas.microsoft.com/office/drawing/2014/main" id="{97BF6D2A-DCCE-4E30-C689-0154BFE6E14F}"/>
                </a:ext>
              </a:extLst>
            </p:cNvPr>
            <p:cNvSpPr/>
            <p:nvPr/>
          </p:nvSpPr>
          <p:spPr>
            <a:xfrm>
              <a:off x="407465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1595">
              <a:extLst>
                <a:ext uri="{FF2B5EF4-FFF2-40B4-BE49-F238E27FC236}">
                  <a16:creationId xmlns:a16="http://schemas.microsoft.com/office/drawing/2014/main" id="{5EB770F7-49B6-5DBC-76D0-ECB7472DEC9A}"/>
                </a:ext>
              </a:extLst>
            </p:cNvPr>
            <p:cNvSpPr/>
            <p:nvPr/>
          </p:nvSpPr>
          <p:spPr>
            <a:xfrm>
              <a:off x="415983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1596">
              <a:extLst>
                <a:ext uri="{FF2B5EF4-FFF2-40B4-BE49-F238E27FC236}">
                  <a16:creationId xmlns:a16="http://schemas.microsoft.com/office/drawing/2014/main" id="{E67518E9-3EB1-FC5A-8998-302B983FC2FE}"/>
                </a:ext>
              </a:extLst>
            </p:cNvPr>
            <p:cNvSpPr/>
            <p:nvPr/>
          </p:nvSpPr>
          <p:spPr>
            <a:xfrm>
              <a:off x="424500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1597">
              <a:extLst>
                <a:ext uri="{FF2B5EF4-FFF2-40B4-BE49-F238E27FC236}">
                  <a16:creationId xmlns:a16="http://schemas.microsoft.com/office/drawing/2014/main" id="{C9474D1E-CBC4-5154-6BCA-3F2987847FE2}"/>
                </a:ext>
              </a:extLst>
            </p:cNvPr>
            <p:cNvSpPr/>
            <p:nvPr/>
          </p:nvSpPr>
          <p:spPr>
            <a:xfrm>
              <a:off x="433018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1598">
              <a:extLst>
                <a:ext uri="{FF2B5EF4-FFF2-40B4-BE49-F238E27FC236}">
                  <a16:creationId xmlns:a16="http://schemas.microsoft.com/office/drawing/2014/main" id="{0179ABB8-DAE2-76B1-E405-4054F845E0A3}"/>
                </a:ext>
              </a:extLst>
            </p:cNvPr>
            <p:cNvSpPr/>
            <p:nvPr/>
          </p:nvSpPr>
          <p:spPr>
            <a:xfrm>
              <a:off x="364739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1599">
              <a:extLst>
                <a:ext uri="{FF2B5EF4-FFF2-40B4-BE49-F238E27FC236}">
                  <a16:creationId xmlns:a16="http://schemas.microsoft.com/office/drawing/2014/main" id="{5F7ED857-42C6-3496-A68A-E966A12902FE}"/>
                </a:ext>
              </a:extLst>
            </p:cNvPr>
            <p:cNvSpPr/>
            <p:nvPr/>
          </p:nvSpPr>
          <p:spPr>
            <a:xfrm>
              <a:off x="3732577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1600">
              <a:extLst>
                <a:ext uri="{FF2B5EF4-FFF2-40B4-BE49-F238E27FC236}">
                  <a16:creationId xmlns:a16="http://schemas.microsoft.com/office/drawing/2014/main" id="{3CEB04ED-E95F-70A9-AA09-8DA0F47316D2}"/>
                </a:ext>
              </a:extLst>
            </p:cNvPr>
            <p:cNvSpPr/>
            <p:nvPr/>
          </p:nvSpPr>
          <p:spPr>
            <a:xfrm>
              <a:off x="3817768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1601">
              <a:extLst>
                <a:ext uri="{FF2B5EF4-FFF2-40B4-BE49-F238E27FC236}">
                  <a16:creationId xmlns:a16="http://schemas.microsoft.com/office/drawing/2014/main" id="{86F1C0CF-FEA5-D392-27D3-2036CF8D9A6F}"/>
                </a:ext>
              </a:extLst>
            </p:cNvPr>
            <p:cNvSpPr/>
            <p:nvPr/>
          </p:nvSpPr>
          <p:spPr>
            <a:xfrm>
              <a:off x="390294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1602">
              <a:extLst>
                <a:ext uri="{FF2B5EF4-FFF2-40B4-BE49-F238E27FC236}">
                  <a16:creationId xmlns:a16="http://schemas.microsoft.com/office/drawing/2014/main" id="{04FE34E9-A4B0-D17A-F756-9990487894F5}"/>
                </a:ext>
              </a:extLst>
            </p:cNvPr>
            <p:cNvSpPr/>
            <p:nvPr/>
          </p:nvSpPr>
          <p:spPr>
            <a:xfrm>
              <a:off x="3988126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1603">
              <a:extLst>
                <a:ext uri="{FF2B5EF4-FFF2-40B4-BE49-F238E27FC236}">
                  <a16:creationId xmlns:a16="http://schemas.microsoft.com/office/drawing/2014/main" id="{B608CA46-792A-0D3B-E684-ADCA2F5A97B4}"/>
                </a:ext>
              </a:extLst>
            </p:cNvPr>
            <p:cNvSpPr/>
            <p:nvPr/>
          </p:nvSpPr>
          <p:spPr>
            <a:xfrm>
              <a:off x="4073305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1604">
              <a:extLst>
                <a:ext uri="{FF2B5EF4-FFF2-40B4-BE49-F238E27FC236}">
                  <a16:creationId xmlns:a16="http://schemas.microsoft.com/office/drawing/2014/main" id="{9F67247A-8E02-3339-E4A0-2EB074BA12BA}"/>
                </a:ext>
              </a:extLst>
            </p:cNvPr>
            <p:cNvSpPr/>
            <p:nvPr/>
          </p:nvSpPr>
          <p:spPr>
            <a:xfrm>
              <a:off x="415848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1605">
              <a:extLst>
                <a:ext uri="{FF2B5EF4-FFF2-40B4-BE49-F238E27FC236}">
                  <a16:creationId xmlns:a16="http://schemas.microsoft.com/office/drawing/2014/main" id="{41BCA59C-E8EC-5D7B-E769-3CC27204C0D5}"/>
                </a:ext>
              </a:extLst>
            </p:cNvPr>
            <p:cNvSpPr/>
            <p:nvPr/>
          </p:nvSpPr>
          <p:spPr>
            <a:xfrm>
              <a:off x="4243663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1606">
              <a:extLst>
                <a:ext uri="{FF2B5EF4-FFF2-40B4-BE49-F238E27FC236}">
                  <a16:creationId xmlns:a16="http://schemas.microsoft.com/office/drawing/2014/main" id="{6DA072E2-F817-77F8-7AAD-091CBFAD0186}"/>
                </a:ext>
              </a:extLst>
            </p:cNvPr>
            <p:cNvSpPr/>
            <p:nvPr/>
          </p:nvSpPr>
          <p:spPr>
            <a:xfrm>
              <a:off x="4328842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1607">
              <a:extLst>
                <a:ext uri="{FF2B5EF4-FFF2-40B4-BE49-F238E27FC236}">
                  <a16:creationId xmlns:a16="http://schemas.microsoft.com/office/drawing/2014/main" id="{9314D32B-EDE7-5D8F-AFB9-FE4171DF6E4B}"/>
                </a:ext>
              </a:extLst>
            </p:cNvPr>
            <p:cNvSpPr/>
            <p:nvPr/>
          </p:nvSpPr>
          <p:spPr>
            <a:xfrm>
              <a:off x="441402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1608">
              <a:extLst>
                <a:ext uri="{FF2B5EF4-FFF2-40B4-BE49-F238E27FC236}">
                  <a16:creationId xmlns:a16="http://schemas.microsoft.com/office/drawing/2014/main" id="{EC17E91C-E40E-4A27-B096-BD32B7666421}"/>
                </a:ext>
              </a:extLst>
            </p:cNvPr>
            <p:cNvSpPr/>
            <p:nvPr/>
          </p:nvSpPr>
          <p:spPr>
            <a:xfrm>
              <a:off x="4499199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1609">
              <a:extLst>
                <a:ext uri="{FF2B5EF4-FFF2-40B4-BE49-F238E27FC236}">
                  <a16:creationId xmlns:a16="http://schemas.microsoft.com/office/drawing/2014/main" id="{506DC506-2BCC-F0E2-5105-2964A6EF822F}"/>
                </a:ext>
              </a:extLst>
            </p:cNvPr>
            <p:cNvSpPr/>
            <p:nvPr/>
          </p:nvSpPr>
          <p:spPr>
            <a:xfrm>
              <a:off x="3816422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1610">
              <a:extLst>
                <a:ext uri="{FF2B5EF4-FFF2-40B4-BE49-F238E27FC236}">
                  <a16:creationId xmlns:a16="http://schemas.microsoft.com/office/drawing/2014/main" id="{1EE0053E-87BD-B3E3-3F86-6E84967516A0}"/>
                </a:ext>
              </a:extLst>
            </p:cNvPr>
            <p:cNvSpPr/>
            <p:nvPr/>
          </p:nvSpPr>
          <p:spPr>
            <a:xfrm>
              <a:off x="390160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1611">
              <a:extLst>
                <a:ext uri="{FF2B5EF4-FFF2-40B4-BE49-F238E27FC236}">
                  <a16:creationId xmlns:a16="http://schemas.microsoft.com/office/drawing/2014/main" id="{93DE35A5-2EEA-D8AB-3798-3D41972020AA}"/>
                </a:ext>
              </a:extLst>
            </p:cNvPr>
            <p:cNvSpPr/>
            <p:nvPr/>
          </p:nvSpPr>
          <p:spPr>
            <a:xfrm>
              <a:off x="3986780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1612">
              <a:extLst>
                <a:ext uri="{FF2B5EF4-FFF2-40B4-BE49-F238E27FC236}">
                  <a16:creationId xmlns:a16="http://schemas.microsoft.com/office/drawing/2014/main" id="{061C5F6E-A38F-8182-6A7C-C4786B448560}"/>
                </a:ext>
              </a:extLst>
            </p:cNvPr>
            <p:cNvSpPr/>
            <p:nvPr/>
          </p:nvSpPr>
          <p:spPr>
            <a:xfrm>
              <a:off x="4071959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1613">
              <a:extLst>
                <a:ext uri="{FF2B5EF4-FFF2-40B4-BE49-F238E27FC236}">
                  <a16:creationId xmlns:a16="http://schemas.microsoft.com/office/drawing/2014/main" id="{D05949BC-594A-EF31-A312-330605D22849}"/>
                </a:ext>
              </a:extLst>
            </p:cNvPr>
            <p:cNvSpPr/>
            <p:nvPr/>
          </p:nvSpPr>
          <p:spPr>
            <a:xfrm>
              <a:off x="4157138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1614">
              <a:extLst>
                <a:ext uri="{FF2B5EF4-FFF2-40B4-BE49-F238E27FC236}">
                  <a16:creationId xmlns:a16="http://schemas.microsoft.com/office/drawing/2014/main" id="{0B8485C3-03C8-9884-5AE0-DBB7117891BB}"/>
                </a:ext>
              </a:extLst>
            </p:cNvPr>
            <p:cNvSpPr/>
            <p:nvPr/>
          </p:nvSpPr>
          <p:spPr>
            <a:xfrm>
              <a:off x="4242316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1615">
              <a:extLst>
                <a:ext uri="{FF2B5EF4-FFF2-40B4-BE49-F238E27FC236}">
                  <a16:creationId xmlns:a16="http://schemas.microsoft.com/office/drawing/2014/main" id="{79572C4C-3A75-2811-8BE4-D845C71F45BD}"/>
                </a:ext>
              </a:extLst>
            </p:cNvPr>
            <p:cNvSpPr/>
            <p:nvPr/>
          </p:nvSpPr>
          <p:spPr>
            <a:xfrm>
              <a:off x="4327495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1616">
              <a:extLst>
                <a:ext uri="{FF2B5EF4-FFF2-40B4-BE49-F238E27FC236}">
                  <a16:creationId xmlns:a16="http://schemas.microsoft.com/office/drawing/2014/main" id="{3D223189-0902-2171-6FC8-E98149CFB875}"/>
                </a:ext>
              </a:extLst>
            </p:cNvPr>
            <p:cNvSpPr/>
            <p:nvPr/>
          </p:nvSpPr>
          <p:spPr>
            <a:xfrm>
              <a:off x="4412687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1617">
              <a:extLst>
                <a:ext uri="{FF2B5EF4-FFF2-40B4-BE49-F238E27FC236}">
                  <a16:creationId xmlns:a16="http://schemas.microsoft.com/office/drawing/2014/main" id="{53D0A073-1CE7-D83E-136B-8558694B5A60}"/>
                </a:ext>
              </a:extLst>
            </p:cNvPr>
            <p:cNvSpPr/>
            <p:nvPr/>
          </p:nvSpPr>
          <p:spPr>
            <a:xfrm>
              <a:off x="4497866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1618">
              <a:extLst>
                <a:ext uri="{FF2B5EF4-FFF2-40B4-BE49-F238E27FC236}">
                  <a16:creationId xmlns:a16="http://schemas.microsoft.com/office/drawing/2014/main" id="{2711D40B-240A-1E84-BCFB-BF508A4C7D20}"/>
                </a:ext>
              </a:extLst>
            </p:cNvPr>
            <p:cNvSpPr/>
            <p:nvPr/>
          </p:nvSpPr>
          <p:spPr>
            <a:xfrm>
              <a:off x="458304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1619">
              <a:extLst>
                <a:ext uri="{FF2B5EF4-FFF2-40B4-BE49-F238E27FC236}">
                  <a16:creationId xmlns:a16="http://schemas.microsoft.com/office/drawing/2014/main" id="{CA90D7CB-817E-141D-72D1-745CAB5C1621}"/>
                </a:ext>
              </a:extLst>
            </p:cNvPr>
            <p:cNvSpPr/>
            <p:nvPr/>
          </p:nvSpPr>
          <p:spPr>
            <a:xfrm>
              <a:off x="4668224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1620">
              <a:extLst>
                <a:ext uri="{FF2B5EF4-FFF2-40B4-BE49-F238E27FC236}">
                  <a16:creationId xmlns:a16="http://schemas.microsoft.com/office/drawing/2014/main" id="{DF314D46-B600-ED5D-F134-B636BFC9BC94}"/>
                </a:ext>
              </a:extLst>
            </p:cNvPr>
            <p:cNvSpPr/>
            <p:nvPr/>
          </p:nvSpPr>
          <p:spPr>
            <a:xfrm>
              <a:off x="3985434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1621">
              <a:extLst>
                <a:ext uri="{FF2B5EF4-FFF2-40B4-BE49-F238E27FC236}">
                  <a16:creationId xmlns:a16="http://schemas.microsoft.com/office/drawing/2014/main" id="{559847A9-F09C-4CB7-BF89-51D364F44D30}"/>
                </a:ext>
              </a:extLst>
            </p:cNvPr>
            <p:cNvSpPr/>
            <p:nvPr/>
          </p:nvSpPr>
          <p:spPr>
            <a:xfrm>
              <a:off x="4070613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1622">
              <a:extLst>
                <a:ext uri="{FF2B5EF4-FFF2-40B4-BE49-F238E27FC236}">
                  <a16:creationId xmlns:a16="http://schemas.microsoft.com/office/drawing/2014/main" id="{36036A38-C2D8-CAC5-7A8A-06123B381BB9}"/>
                </a:ext>
              </a:extLst>
            </p:cNvPr>
            <p:cNvSpPr/>
            <p:nvPr/>
          </p:nvSpPr>
          <p:spPr>
            <a:xfrm>
              <a:off x="415579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1623">
              <a:extLst>
                <a:ext uri="{FF2B5EF4-FFF2-40B4-BE49-F238E27FC236}">
                  <a16:creationId xmlns:a16="http://schemas.microsoft.com/office/drawing/2014/main" id="{1F49C8E2-207F-53D2-E043-B426821D8FF9}"/>
                </a:ext>
              </a:extLst>
            </p:cNvPr>
            <p:cNvSpPr/>
            <p:nvPr/>
          </p:nvSpPr>
          <p:spPr>
            <a:xfrm>
              <a:off x="4240983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1624">
              <a:extLst>
                <a:ext uri="{FF2B5EF4-FFF2-40B4-BE49-F238E27FC236}">
                  <a16:creationId xmlns:a16="http://schemas.microsoft.com/office/drawing/2014/main" id="{FE2904AE-0AAD-26CE-B94F-4B458AED095A}"/>
                </a:ext>
              </a:extLst>
            </p:cNvPr>
            <p:cNvSpPr/>
            <p:nvPr/>
          </p:nvSpPr>
          <p:spPr>
            <a:xfrm>
              <a:off x="4326162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1625">
              <a:extLst>
                <a:ext uri="{FF2B5EF4-FFF2-40B4-BE49-F238E27FC236}">
                  <a16:creationId xmlns:a16="http://schemas.microsoft.com/office/drawing/2014/main" id="{7B30CDF5-8C8D-B83C-0C63-CDCF6E4A4B07}"/>
                </a:ext>
              </a:extLst>
            </p:cNvPr>
            <p:cNvSpPr/>
            <p:nvPr/>
          </p:nvSpPr>
          <p:spPr>
            <a:xfrm>
              <a:off x="4411341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626">
              <a:extLst>
                <a:ext uri="{FF2B5EF4-FFF2-40B4-BE49-F238E27FC236}">
                  <a16:creationId xmlns:a16="http://schemas.microsoft.com/office/drawing/2014/main" id="{BC568926-ED2A-92E5-7004-D4022D43514B}"/>
                </a:ext>
              </a:extLst>
            </p:cNvPr>
            <p:cNvSpPr/>
            <p:nvPr/>
          </p:nvSpPr>
          <p:spPr>
            <a:xfrm>
              <a:off x="449652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627">
              <a:extLst>
                <a:ext uri="{FF2B5EF4-FFF2-40B4-BE49-F238E27FC236}">
                  <a16:creationId xmlns:a16="http://schemas.microsoft.com/office/drawing/2014/main" id="{8309862F-E846-830F-EBCC-0F7075D38C3E}"/>
                </a:ext>
              </a:extLst>
            </p:cNvPr>
            <p:cNvSpPr/>
            <p:nvPr/>
          </p:nvSpPr>
          <p:spPr>
            <a:xfrm>
              <a:off x="4581698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1628">
              <a:extLst>
                <a:ext uri="{FF2B5EF4-FFF2-40B4-BE49-F238E27FC236}">
                  <a16:creationId xmlns:a16="http://schemas.microsoft.com/office/drawing/2014/main" id="{154B7AFC-71FA-403E-9B57-EFA4750BD864}"/>
                </a:ext>
              </a:extLst>
            </p:cNvPr>
            <p:cNvSpPr/>
            <p:nvPr/>
          </p:nvSpPr>
          <p:spPr>
            <a:xfrm>
              <a:off x="4666877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1629">
              <a:extLst>
                <a:ext uri="{FF2B5EF4-FFF2-40B4-BE49-F238E27FC236}">
                  <a16:creationId xmlns:a16="http://schemas.microsoft.com/office/drawing/2014/main" id="{87111ABE-B1A5-04E6-68DD-77105142E81E}"/>
                </a:ext>
              </a:extLst>
            </p:cNvPr>
            <p:cNvSpPr/>
            <p:nvPr/>
          </p:nvSpPr>
          <p:spPr>
            <a:xfrm>
              <a:off x="4752057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1630">
              <a:extLst>
                <a:ext uri="{FF2B5EF4-FFF2-40B4-BE49-F238E27FC236}">
                  <a16:creationId xmlns:a16="http://schemas.microsoft.com/office/drawing/2014/main" id="{2483F597-D046-DABA-67A8-1781C04E5570}"/>
                </a:ext>
              </a:extLst>
            </p:cNvPr>
            <p:cNvSpPr/>
            <p:nvPr/>
          </p:nvSpPr>
          <p:spPr>
            <a:xfrm>
              <a:off x="4837236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1631">
              <a:extLst>
                <a:ext uri="{FF2B5EF4-FFF2-40B4-BE49-F238E27FC236}">
                  <a16:creationId xmlns:a16="http://schemas.microsoft.com/office/drawing/2014/main" id="{FB9139B5-F731-1F4C-71C6-F91E4F863EE8}"/>
                </a:ext>
              </a:extLst>
            </p:cNvPr>
            <p:cNvSpPr/>
            <p:nvPr/>
          </p:nvSpPr>
          <p:spPr>
            <a:xfrm>
              <a:off x="415445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1632">
              <a:extLst>
                <a:ext uri="{FF2B5EF4-FFF2-40B4-BE49-F238E27FC236}">
                  <a16:creationId xmlns:a16="http://schemas.microsoft.com/office/drawing/2014/main" id="{990BCF77-F7A3-B86A-71CE-04A553378B99}"/>
                </a:ext>
              </a:extLst>
            </p:cNvPr>
            <p:cNvSpPr/>
            <p:nvPr/>
          </p:nvSpPr>
          <p:spPr>
            <a:xfrm>
              <a:off x="4239637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1633">
              <a:extLst>
                <a:ext uri="{FF2B5EF4-FFF2-40B4-BE49-F238E27FC236}">
                  <a16:creationId xmlns:a16="http://schemas.microsoft.com/office/drawing/2014/main" id="{8183D868-E4E3-51A4-73CD-000C157EB41D}"/>
                </a:ext>
              </a:extLst>
            </p:cNvPr>
            <p:cNvSpPr/>
            <p:nvPr/>
          </p:nvSpPr>
          <p:spPr>
            <a:xfrm>
              <a:off x="4324816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1634">
              <a:extLst>
                <a:ext uri="{FF2B5EF4-FFF2-40B4-BE49-F238E27FC236}">
                  <a16:creationId xmlns:a16="http://schemas.microsoft.com/office/drawing/2014/main" id="{CF3A642C-CA49-6C51-5B30-A7110A9A0DD7}"/>
                </a:ext>
              </a:extLst>
            </p:cNvPr>
            <p:cNvSpPr/>
            <p:nvPr/>
          </p:nvSpPr>
          <p:spPr>
            <a:xfrm>
              <a:off x="440999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1635">
              <a:extLst>
                <a:ext uri="{FF2B5EF4-FFF2-40B4-BE49-F238E27FC236}">
                  <a16:creationId xmlns:a16="http://schemas.microsoft.com/office/drawing/2014/main" id="{0CAEF226-541E-60D7-79F4-4DC58B263930}"/>
                </a:ext>
              </a:extLst>
            </p:cNvPr>
            <p:cNvSpPr/>
            <p:nvPr/>
          </p:nvSpPr>
          <p:spPr>
            <a:xfrm>
              <a:off x="4495173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636">
              <a:extLst>
                <a:ext uri="{FF2B5EF4-FFF2-40B4-BE49-F238E27FC236}">
                  <a16:creationId xmlns:a16="http://schemas.microsoft.com/office/drawing/2014/main" id="{BB5A5458-FC08-D752-B4EF-6E62BF42791C}"/>
                </a:ext>
              </a:extLst>
            </p:cNvPr>
            <p:cNvSpPr/>
            <p:nvPr/>
          </p:nvSpPr>
          <p:spPr>
            <a:xfrm>
              <a:off x="4580352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637">
              <a:extLst>
                <a:ext uri="{FF2B5EF4-FFF2-40B4-BE49-F238E27FC236}">
                  <a16:creationId xmlns:a16="http://schemas.microsoft.com/office/drawing/2014/main" id="{18000894-679F-A5F9-D76A-39A8A87819BF}"/>
                </a:ext>
              </a:extLst>
            </p:cNvPr>
            <p:cNvSpPr/>
            <p:nvPr/>
          </p:nvSpPr>
          <p:spPr>
            <a:xfrm>
              <a:off x="4665532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1638">
              <a:extLst>
                <a:ext uri="{FF2B5EF4-FFF2-40B4-BE49-F238E27FC236}">
                  <a16:creationId xmlns:a16="http://schemas.microsoft.com/office/drawing/2014/main" id="{DF86AF11-0275-DDC4-B489-ABF6BC0BD812}"/>
                </a:ext>
              </a:extLst>
            </p:cNvPr>
            <p:cNvSpPr/>
            <p:nvPr/>
          </p:nvSpPr>
          <p:spPr>
            <a:xfrm>
              <a:off x="475071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1639">
              <a:extLst>
                <a:ext uri="{FF2B5EF4-FFF2-40B4-BE49-F238E27FC236}">
                  <a16:creationId xmlns:a16="http://schemas.microsoft.com/office/drawing/2014/main" id="{35AAA054-9E77-6FEB-DBEB-D9127E49569C}"/>
                </a:ext>
              </a:extLst>
            </p:cNvPr>
            <p:cNvSpPr/>
            <p:nvPr/>
          </p:nvSpPr>
          <p:spPr>
            <a:xfrm>
              <a:off x="4835901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1640">
              <a:extLst>
                <a:ext uri="{FF2B5EF4-FFF2-40B4-BE49-F238E27FC236}">
                  <a16:creationId xmlns:a16="http://schemas.microsoft.com/office/drawing/2014/main" id="{F5F9661F-75BB-DAAD-1043-23F341D1D487}"/>
                </a:ext>
              </a:extLst>
            </p:cNvPr>
            <p:cNvSpPr/>
            <p:nvPr/>
          </p:nvSpPr>
          <p:spPr>
            <a:xfrm>
              <a:off x="492108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1641">
              <a:extLst>
                <a:ext uri="{FF2B5EF4-FFF2-40B4-BE49-F238E27FC236}">
                  <a16:creationId xmlns:a16="http://schemas.microsoft.com/office/drawing/2014/main" id="{D5F26D27-D84F-482D-FC4F-E3D2DEBBAEF4}"/>
                </a:ext>
              </a:extLst>
            </p:cNvPr>
            <p:cNvSpPr/>
            <p:nvPr/>
          </p:nvSpPr>
          <p:spPr>
            <a:xfrm>
              <a:off x="5006260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1642">
              <a:extLst>
                <a:ext uri="{FF2B5EF4-FFF2-40B4-BE49-F238E27FC236}">
                  <a16:creationId xmlns:a16="http://schemas.microsoft.com/office/drawing/2014/main" id="{2663E8C5-4229-124E-B8D4-65FB8113ABF1}"/>
                </a:ext>
              </a:extLst>
            </p:cNvPr>
            <p:cNvSpPr/>
            <p:nvPr/>
          </p:nvSpPr>
          <p:spPr>
            <a:xfrm>
              <a:off x="4323469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1643">
              <a:extLst>
                <a:ext uri="{FF2B5EF4-FFF2-40B4-BE49-F238E27FC236}">
                  <a16:creationId xmlns:a16="http://schemas.microsoft.com/office/drawing/2014/main" id="{B05D7B2B-10FB-0309-5A02-3B1C707843C2}"/>
                </a:ext>
              </a:extLst>
            </p:cNvPr>
            <p:cNvSpPr/>
            <p:nvPr/>
          </p:nvSpPr>
          <p:spPr>
            <a:xfrm>
              <a:off x="440864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1644">
              <a:extLst>
                <a:ext uri="{FF2B5EF4-FFF2-40B4-BE49-F238E27FC236}">
                  <a16:creationId xmlns:a16="http://schemas.microsoft.com/office/drawing/2014/main" id="{E57D7E0B-7B3E-15FC-4172-76E91C18B75B}"/>
                </a:ext>
              </a:extLst>
            </p:cNvPr>
            <p:cNvSpPr/>
            <p:nvPr/>
          </p:nvSpPr>
          <p:spPr>
            <a:xfrm>
              <a:off x="4493827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1645">
              <a:extLst>
                <a:ext uri="{FF2B5EF4-FFF2-40B4-BE49-F238E27FC236}">
                  <a16:creationId xmlns:a16="http://schemas.microsoft.com/office/drawing/2014/main" id="{9C918A6F-AFE8-018E-5ABF-4E6F54FE0DC7}"/>
                </a:ext>
              </a:extLst>
            </p:cNvPr>
            <p:cNvSpPr/>
            <p:nvPr/>
          </p:nvSpPr>
          <p:spPr>
            <a:xfrm>
              <a:off x="457900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1646">
              <a:extLst>
                <a:ext uri="{FF2B5EF4-FFF2-40B4-BE49-F238E27FC236}">
                  <a16:creationId xmlns:a16="http://schemas.microsoft.com/office/drawing/2014/main" id="{E5AC0D55-2898-828F-265C-971684B5BF61}"/>
                </a:ext>
              </a:extLst>
            </p:cNvPr>
            <p:cNvSpPr/>
            <p:nvPr/>
          </p:nvSpPr>
          <p:spPr>
            <a:xfrm>
              <a:off x="4664184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1647">
              <a:extLst>
                <a:ext uri="{FF2B5EF4-FFF2-40B4-BE49-F238E27FC236}">
                  <a16:creationId xmlns:a16="http://schemas.microsoft.com/office/drawing/2014/main" id="{A48DB4AC-47C5-5ED1-EDE7-78F9E6BECE88}"/>
                </a:ext>
              </a:extLst>
            </p:cNvPr>
            <p:cNvSpPr/>
            <p:nvPr/>
          </p:nvSpPr>
          <p:spPr>
            <a:xfrm>
              <a:off x="474936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1648">
              <a:extLst>
                <a:ext uri="{FF2B5EF4-FFF2-40B4-BE49-F238E27FC236}">
                  <a16:creationId xmlns:a16="http://schemas.microsoft.com/office/drawing/2014/main" id="{8E505AFF-0CE1-3947-F2C3-109C0A159A99}"/>
                </a:ext>
              </a:extLst>
            </p:cNvPr>
            <p:cNvSpPr/>
            <p:nvPr/>
          </p:nvSpPr>
          <p:spPr>
            <a:xfrm>
              <a:off x="483454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1649">
              <a:extLst>
                <a:ext uri="{FF2B5EF4-FFF2-40B4-BE49-F238E27FC236}">
                  <a16:creationId xmlns:a16="http://schemas.microsoft.com/office/drawing/2014/main" id="{34583FE9-636C-B9D5-E0C1-E1A583853952}"/>
                </a:ext>
              </a:extLst>
            </p:cNvPr>
            <p:cNvSpPr/>
            <p:nvPr/>
          </p:nvSpPr>
          <p:spPr>
            <a:xfrm>
              <a:off x="491973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1650">
              <a:extLst>
                <a:ext uri="{FF2B5EF4-FFF2-40B4-BE49-F238E27FC236}">
                  <a16:creationId xmlns:a16="http://schemas.microsoft.com/office/drawing/2014/main" id="{828B4164-5E9E-0400-CE77-3497218C2DE8}"/>
                </a:ext>
              </a:extLst>
            </p:cNvPr>
            <p:cNvSpPr/>
            <p:nvPr/>
          </p:nvSpPr>
          <p:spPr>
            <a:xfrm>
              <a:off x="500491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1651">
              <a:extLst>
                <a:ext uri="{FF2B5EF4-FFF2-40B4-BE49-F238E27FC236}">
                  <a16:creationId xmlns:a16="http://schemas.microsoft.com/office/drawing/2014/main" id="{56A77456-7C39-62ED-9819-5BE25272A9F5}"/>
                </a:ext>
              </a:extLst>
            </p:cNvPr>
            <p:cNvSpPr/>
            <p:nvPr/>
          </p:nvSpPr>
          <p:spPr>
            <a:xfrm>
              <a:off x="5090092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1652">
              <a:extLst>
                <a:ext uri="{FF2B5EF4-FFF2-40B4-BE49-F238E27FC236}">
                  <a16:creationId xmlns:a16="http://schemas.microsoft.com/office/drawing/2014/main" id="{1BA6D110-0D39-C32B-CB75-697B121594B0}"/>
                </a:ext>
              </a:extLst>
            </p:cNvPr>
            <p:cNvSpPr/>
            <p:nvPr/>
          </p:nvSpPr>
          <p:spPr>
            <a:xfrm>
              <a:off x="5175271" y="1517245"/>
              <a:ext cx="20955" cy="21590"/>
            </a:xfrm>
            <a:custGeom>
              <a:avLst/>
              <a:gdLst/>
              <a:ahLst/>
              <a:cxnLst/>
              <a:rect l="l" t="t" r="r" b="b"/>
              <a:pathLst>
                <a:path w="20955" h="21590">
                  <a:moveTo>
                    <a:pt x="2056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0561" y="21018"/>
                  </a:lnTo>
                  <a:lnTo>
                    <a:pt x="2056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4" name="Title Placeholder 1">
            <a:extLst>
              <a:ext uri="{FF2B5EF4-FFF2-40B4-BE49-F238E27FC236}">
                <a16:creationId xmlns:a16="http://schemas.microsoft.com/office/drawing/2014/main" id="{DB28CDC7-477B-FD59-42EB-67EC9C14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74" y="1973497"/>
            <a:ext cx="4158073" cy="58444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336060-D797-0816-03D5-09F30612917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6862811" y="620887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or team</a:t>
            </a:r>
          </a:p>
        </p:txBody>
      </p:sp>
    </p:spTree>
    <p:extLst>
      <p:ext uri="{BB962C8B-B14F-4D97-AF65-F5344CB8AC3E}">
        <p14:creationId xmlns:p14="http://schemas.microsoft.com/office/powerpoint/2010/main" val="2954658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0A6620A-0E3D-52B1-133C-E18357B44410}"/>
              </a:ext>
            </a:extLst>
          </p:cNvPr>
          <p:cNvGrpSpPr/>
          <p:nvPr userDrawn="1"/>
        </p:nvGrpSpPr>
        <p:grpSpPr>
          <a:xfrm>
            <a:off x="14195" y="1517244"/>
            <a:ext cx="5182031" cy="1496950"/>
            <a:chOff x="14195" y="1517244"/>
            <a:chExt cx="5182031" cy="1496950"/>
          </a:xfrm>
        </p:grpSpPr>
        <p:sp>
          <p:nvSpPr>
            <p:cNvPr id="15" name="object 1321">
              <a:extLst>
                <a:ext uri="{FF2B5EF4-FFF2-40B4-BE49-F238E27FC236}">
                  <a16:creationId xmlns:a16="http://schemas.microsoft.com/office/drawing/2014/main" id="{0EFEFF6E-5169-013D-E240-5B95250DA853}"/>
                </a:ext>
              </a:extLst>
            </p:cNvPr>
            <p:cNvSpPr/>
            <p:nvPr/>
          </p:nvSpPr>
          <p:spPr>
            <a:xfrm>
              <a:off x="19566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22">
              <a:extLst>
                <a:ext uri="{FF2B5EF4-FFF2-40B4-BE49-F238E27FC236}">
                  <a16:creationId xmlns:a16="http://schemas.microsoft.com/office/drawing/2014/main" id="{93B81228-6E32-3531-51E4-15E2936CC8BB}"/>
                </a:ext>
              </a:extLst>
            </p:cNvPr>
            <p:cNvSpPr/>
            <p:nvPr/>
          </p:nvSpPr>
          <p:spPr>
            <a:xfrm>
              <a:off x="104746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30">
              <a:extLst>
                <a:ext uri="{FF2B5EF4-FFF2-40B4-BE49-F238E27FC236}">
                  <a16:creationId xmlns:a16="http://schemas.microsoft.com/office/drawing/2014/main" id="{37AEF61D-FCD3-95C0-B945-7731CFF481DB}"/>
                </a:ext>
              </a:extLst>
            </p:cNvPr>
            <p:cNvSpPr/>
            <p:nvPr/>
          </p:nvSpPr>
          <p:spPr>
            <a:xfrm>
              <a:off x="18220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331">
              <a:extLst>
                <a:ext uri="{FF2B5EF4-FFF2-40B4-BE49-F238E27FC236}">
                  <a16:creationId xmlns:a16="http://schemas.microsoft.com/office/drawing/2014/main" id="{9BD57AA5-BB40-1099-5597-F607919F1F5A}"/>
                </a:ext>
              </a:extLst>
            </p:cNvPr>
            <p:cNvSpPr/>
            <p:nvPr/>
          </p:nvSpPr>
          <p:spPr>
            <a:xfrm>
              <a:off x="103399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32">
              <a:extLst>
                <a:ext uri="{FF2B5EF4-FFF2-40B4-BE49-F238E27FC236}">
                  <a16:creationId xmlns:a16="http://schemas.microsoft.com/office/drawing/2014/main" id="{67144B3A-93D5-31AD-2F85-789B892C88CE}"/>
                </a:ext>
              </a:extLst>
            </p:cNvPr>
            <p:cNvSpPr/>
            <p:nvPr/>
          </p:nvSpPr>
          <p:spPr>
            <a:xfrm>
              <a:off x="188578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33">
              <a:extLst>
                <a:ext uri="{FF2B5EF4-FFF2-40B4-BE49-F238E27FC236}">
                  <a16:creationId xmlns:a16="http://schemas.microsoft.com/office/drawing/2014/main" id="{B2A352D2-E0AC-1522-D55E-A4F0661AFE30}"/>
                </a:ext>
              </a:extLst>
            </p:cNvPr>
            <p:cNvSpPr/>
            <p:nvPr/>
          </p:nvSpPr>
          <p:spPr>
            <a:xfrm>
              <a:off x="273757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339">
              <a:extLst>
                <a:ext uri="{FF2B5EF4-FFF2-40B4-BE49-F238E27FC236}">
                  <a16:creationId xmlns:a16="http://schemas.microsoft.com/office/drawing/2014/main" id="{7B096AA8-6D58-7804-D8D3-B3F81143E44C}"/>
                </a:ext>
              </a:extLst>
            </p:cNvPr>
            <p:cNvSpPr/>
            <p:nvPr/>
          </p:nvSpPr>
          <p:spPr>
            <a:xfrm>
              <a:off x="1687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340">
              <a:extLst>
                <a:ext uri="{FF2B5EF4-FFF2-40B4-BE49-F238E27FC236}">
                  <a16:creationId xmlns:a16="http://schemas.microsoft.com/office/drawing/2014/main" id="{D27DA7E3-D15A-70E6-8038-3B667F799C6E}"/>
                </a:ext>
              </a:extLst>
            </p:cNvPr>
            <p:cNvSpPr/>
            <p:nvPr/>
          </p:nvSpPr>
          <p:spPr>
            <a:xfrm>
              <a:off x="10205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41">
              <a:extLst>
                <a:ext uri="{FF2B5EF4-FFF2-40B4-BE49-F238E27FC236}">
                  <a16:creationId xmlns:a16="http://schemas.microsoft.com/office/drawing/2014/main" id="{06737843-E596-131F-B6B4-8E723FDCC9EB}"/>
                </a:ext>
              </a:extLst>
            </p:cNvPr>
            <p:cNvSpPr/>
            <p:nvPr/>
          </p:nvSpPr>
          <p:spPr>
            <a:xfrm>
              <a:off x="187232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342">
              <a:extLst>
                <a:ext uri="{FF2B5EF4-FFF2-40B4-BE49-F238E27FC236}">
                  <a16:creationId xmlns:a16="http://schemas.microsoft.com/office/drawing/2014/main" id="{8CC7FDEF-0721-E4A5-6055-4FD0400DD46B}"/>
                </a:ext>
              </a:extLst>
            </p:cNvPr>
            <p:cNvSpPr/>
            <p:nvPr/>
          </p:nvSpPr>
          <p:spPr>
            <a:xfrm>
              <a:off x="27242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43">
              <a:extLst>
                <a:ext uri="{FF2B5EF4-FFF2-40B4-BE49-F238E27FC236}">
                  <a16:creationId xmlns:a16="http://schemas.microsoft.com/office/drawing/2014/main" id="{37180446-2865-495C-EAA5-2680085AD762}"/>
                </a:ext>
              </a:extLst>
            </p:cNvPr>
            <p:cNvSpPr/>
            <p:nvPr/>
          </p:nvSpPr>
          <p:spPr>
            <a:xfrm>
              <a:off x="357602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344">
              <a:extLst>
                <a:ext uri="{FF2B5EF4-FFF2-40B4-BE49-F238E27FC236}">
                  <a16:creationId xmlns:a16="http://schemas.microsoft.com/office/drawing/2014/main" id="{E8200434-D318-2E28-3E34-D59EC0C9C234}"/>
                </a:ext>
              </a:extLst>
            </p:cNvPr>
            <p:cNvSpPr/>
            <p:nvPr/>
          </p:nvSpPr>
          <p:spPr>
            <a:xfrm>
              <a:off x="442782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348">
              <a:extLst>
                <a:ext uri="{FF2B5EF4-FFF2-40B4-BE49-F238E27FC236}">
                  <a16:creationId xmlns:a16="http://schemas.microsoft.com/office/drawing/2014/main" id="{A4CCC2B3-CCB0-EBFE-7C48-BE89AB4DFA77}"/>
                </a:ext>
              </a:extLst>
            </p:cNvPr>
            <p:cNvSpPr/>
            <p:nvPr/>
          </p:nvSpPr>
          <p:spPr>
            <a:xfrm>
              <a:off x="15540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49">
              <a:extLst>
                <a:ext uri="{FF2B5EF4-FFF2-40B4-BE49-F238E27FC236}">
                  <a16:creationId xmlns:a16="http://schemas.microsoft.com/office/drawing/2014/main" id="{F9BE3A39-4AFF-4A20-D3A7-2FB97097E2FA}"/>
                </a:ext>
              </a:extLst>
            </p:cNvPr>
            <p:cNvSpPr/>
            <p:nvPr/>
          </p:nvSpPr>
          <p:spPr>
            <a:xfrm>
              <a:off x="10072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50">
              <a:extLst>
                <a:ext uri="{FF2B5EF4-FFF2-40B4-BE49-F238E27FC236}">
                  <a16:creationId xmlns:a16="http://schemas.microsoft.com/office/drawing/2014/main" id="{2EE193EB-EF71-C772-BD21-105F289BEB4E}"/>
                </a:ext>
              </a:extLst>
            </p:cNvPr>
            <p:cNvSpPr/>
            <p:nvPr/>
          </p:nvSpPr>
          <p:spPr>
            <a:xfrm>
              <a:off x="18589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351">
              <a:extLst>
                <a:ext uri="{FF2B5EF4-FFF2-40B4-BE49-F238E27FC236}">
                  <a16:creationId xmlns:a16="http://schemas.microsoft.com/office/drawing/2014/main" id="{CD546E1D-E381-7AEA-AA08-8DA5CBB79424}"/>
                </a:ext>
              </a:extLst>
            </p:cNvPr>
            <p:cNvSpPr/>
            <p:nvPr/>
          </p:nvSpPr>
          <p:spPr>
            <a:xfrm>
              <a:off x="27107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352">
              <a:extLst>
                <a:ext uri="{FF2B5EF4-FFF2-40B4-BE49-F238E27FC236}">
                  <a16:creationId xmlns:a16="http://schemas.microsoft.com/office/drawing/2014/main" id="{FD50E2D5-2DA9-1BB8-66EE-4474C913BB27}"/>
                </a:ext>
              </a:extLst>
            </p:cNvPr>
            <p:cNvSpPr/>
            <p:nvPr/>
          </p:nvSpPr>
          <p:spPr>
            <a:xfrm>
              <a:off x="356256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53">
              <a:extLst>
                <a:ext uri="{FF2B5EF4-FFF2-40B4-BE49-F238E27FC236}">
                  <a16:creationId xmlns:a16="http://schemas.microsoft.com/office/drawing/2014/main" id="{DE54926B-41C3-5FC3-B58C-61445301B1B5}"/>
                </a:ext>
              </a:extLst>
            </p:cNvPr>
            <p:cNvSpPr/>
            <p:nvPr/>
          </p:nvSpPr>
          <p:spPr>
            <a:xfrm>
              <a:off x="441435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354">
              <a:extLst>
                <a:ext uri="{FF2B5EF4-FFF2-40B4-BE49-F238E27FC236}">
                  <a16:creationId xmlns:a16="http://schemas.microsoft.com/office/drawing/2014/main" id="{DC45043D-4D57-1BCD-9281-17BB05883EE2}"/>
                </a:ext>
              </a:extLst>
            </p:cNvPr>
            <p:cNvSpPr/>
            <p:nvPr/>
          </p:nvSpPr>
          <p:spPr>
            <a:xfrm>
              <a:off x="526614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355">
              <a:extLst>
                <a:ext uri="{FF2B5EF4-FFF2-40B4-BE49-F238E27FC236}">
                  <a16:creationId xmlns:a16="http://schemas.microsoft.com/office/drawing/2014/main" id="{336DF8B8-2FA4-D129-49AC-730D83F0ABEE}"/>
                </a:ext>
              </a:extLst>
            </p:cNvPr>
            <p:cNvSpPr/>
            <p:nvPr/>
          </p:nvSpPr>
          <p:spPr>
            <a:xfrm>
              <a:off x="61179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357">
              <a:extLst>
                <a:ext uri="{FF2B5EF4-FFF2-40B4-BE49-F238E27FC236}">
                  <a16:creationId xmlns:a16="http://schemas.microsoft.com/office/drawing/2014/main" id="{07B096A4-C37E-15BE-7500-DDA72E083901}"/>
                </a:ext>
              </a:extLst>
            </p:cNvPr>
            <p:cNvSpPr/>
            <p:nvPr/>
          </p:nvSpPr>
          <p:spPr>
            <a:xfrm>
              <a:off x="14195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358">
              <a:extLst>
                <a:ext uri="{FF2B5EF4-FFF2-40B4-BE49-F238E27FC236}">
                  <a16:creationId xmlns:a16="http://schemas.microsoft.com/office/drawing/2014/main" id="{83383409-6EAA-2967-7FA3-F739BC7A61B8}"/>
                </a:ext>
              </a:extLst>
            </p:cNvPr>
            <p:cNvSpPr/>
            <p:nvPr/>
          </p:nvSpPr>
          <p:spPr>
            <a:xfrm>
              <a:off x="99373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59">
              <a:extLst>
                <a:ext uri="{FF2B5EF4-FFF2-40B4-BE49-F238E27FC236}">
                  <a16:creationId xmlns:a16="http://schemas.microsoft.com/office/drawing/2014/main" id="{6EA8DB65-F68D-D2CE-3389-4700E031BE53}"/>
                </a:ext>
              </a:extLst>
            </p:cNvPr>
            <p:cNvSpPr/>
            <p:nvPr/>
          </p:nvSpPr>
          <p:spPr>
            <a:xfrm>
              <a:off x="184552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360">
              <a:extLst>
                <a:ext uri="{FF2B5EF4-FFF2-40B4-BE49-F238E27FC236}">
                  <a16:creationId xmlns:a16="http://schemas.microsoft.com/office/drawing/2014/main" id="{86B42B40-094B-6938-0CA0-45348261BD51}"/>
                </a:ext>
              </a:extLst>
            </p:cNvPr>
            <p:cNvSpPr/>
            <p:nvPr/>
          </p:nvSpPr>
          <p:spPr>
            <a:xfrm>
              <a:off x="269731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361">
              <a:extLst>
                <a:ext uri="{FF2B5EF4-FFF2-40B4-BE49-F238E27FC236}">
                  <a16:creationId xmlns:a16="http://schemas.microsoft.com/office/drawing/2014/main" id="{A119416D-5257-2622-93FB-57041068CD7B}"/>
                </a:ext>
              </a:extLst>
            </p:cNvPr>
            <p:cNvSpPr/>
            <p:nvPr/>
          </p:nvSpPr>
          <p:spPr>
            <a:xfrm>
              <a:off x="354910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362">
              <a:extLst>
                <a:ext uri="{FF2B5EF4-FFF2-40B4-BE49-F238E27FC236}">
                  <a16:creationId xmlns:a16="http://schemas.microsoft.com/office/drawing/2014/main" id="{72A9AD67-D185-FC34-1E38-950D06A1C1BB}"/>
                </a:ext>
              </a:extLst>
            </p:cNvPr>
            <p:cNvSpPr/>
            <p:nvPr/>
          </p:nvSpPr>
          <p:spPr>
            <a:xfrm>
              <a:off x="440089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363">
              <a:extLst>
                <a:ext uri="{FF2B5EF4-FFF2-40B4-BE49-F238E27FC236}">
                  <a16:creationId xmlns:a16="http://schemas.microsoft.com/office/drawing/2014/main" id="{6554F89B-7328-E239-ECA0-7BEEC4982CEE}"/>
                </a:ext>
              </a:extLst>
            </p:cNvPr>
            <p:cNvSpPr/>
            <p:nvPr/>
          </p:nvSpPr>
          <p:spPr>
            <a:xfrm>
              <a:off x="525268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364">
              <a:extLst>
                <a:ext uri="{FF2B5EF4-FFF2-40B4-BE49-F238E27FC236}">
                  <a16:creationId xmlns:a16="http://schemas.microsoft.com/office/drawing/2014/main" id="{5D3F1CFF-6299-B625-55B3-661F51E32955}"/>
                </a:ext>
              </a:extLst>
            </p:cNvPr>
            <p:cNvSpPr/>
            <p:nvPr/>
          </p:nvSpPr>
          <p:spPr>
            <a:xfrm>
              <a:off x="61046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365">
              <a:extLst>
                <a:ext uri="{FF2B5EF4-FFF2-40B4-BE49-F238E27FC236}">
                  <a16:creationId xmlns:a16="http://schemas.microsoft.com/office/drawing/2014/main" id="{2848601A-2AFC-EBB2-922D-F78BFE7EB3DE}"/>
                </a:ext>
              </a:extLst>
            </p:cNvPr>
            <p:cNvSpPr/>
            <p:nvPr/>
          </p:nvSpPr>
          <p:spPr>
            <a:xfrm>
              <a:off x="695638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366">
              <a:extLst>
                <a:ext uri="{FF2B5EF4-FFF2-40B4-BE49-F238E27FC236}">
                  <a16:creationId xmlns:a16="http://schemas.microsoft.com/office/drawing/2014/main" id="{62BB561F-9D57-0040-B70E-B1B2CDCA960C}"/>
                </a:ext>
              </a:extLst>
            </p:cNvPr>
            <p:cNvSpPr/>
            <p:nvPr/>
          </p:nvSpPr>
          <p:spPr>
            <a:xfrm>
              <a:off x="780804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43" y="21018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367">
              <a:extLst>
                <a:ext uri="{FF2B5EF4-FFF2-40B4-BE49-F238E27FC236}">
                  <a16:creationId xmlns:a16="http://schemas.microsoft.com/office/drawing/2014/main" id="{A2E247C3-302A-89E4-6796-B3FCDFF42375}"/>
                </a:ext>
              </a:extLst>
            </p:cNvPr>
            <p:cNvSpPr/>
            <p:nvPr/>
          </p:nvSpPr>
          <p:spPr>
            <a:xfrm>
              <a:off x="98027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368">
              <a:extLst>
                <a:ext uri="{FF2B5EF4-FFF2-40B4-BE49-F238E27FC236}">
                  <a16:creationId xmlns:a16="http://schemas.microsoft.com/office/drawing/2014/main" id="{C9201DCD-2AD9-F3EC-6027-2BA7F75EB0E1}"/>
                </a:ext>
              </a:extLst>
            </p:cNvPr>
            <p:cNvSpPr/>
            <p:nvPr/>
          </p:nvSpPr>
          <p:spPr>
            <a:xfrm>
              <a:off x="183206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369">
              <a:extLst>
                <a:ext uri="{FF2B5EF4-FFF2-40B4-BE49-F238E27FC236}">
                  <a16:creationId xmlns:a16="http://schemas.microsoft.com/office/drawing/2014/main" id="{EA8FE07B-5F08-F6D1-F787-ACDF949D2BB8}"/>
                </a:ext>
              </a:extLst>
            </p:cNvPr>
            <p:cNvSpPr/>
            <p:nvPr/>
          </p:nvSpPr>
          <p:spPr>
            <a:xfrm>
              <a:off x="268385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370">
              <a:extLst>
                <a:ext uri="{FF2B5EF4-FFF2-40B4-BE49-F238E27FC236}">
                  <a16:creationId xmlns:a16="http://schemas.microsoft.com/office/drawing/2014/main" id="{2F13E550-8AF1-F5D0-64DE-48DB6FB0D2A2}"/>
                </a:ext>
              </a:extLst>
            </p:cNvPr>
            <p:cNvSpPr/>
            <p:nvPr/>
          </p:nvSpPr>
          <p:spPr>
            <a:xfrm>
              <a:off x="353564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371">
              <a:extLst>
                <a:ext uri="{FF2B5EF4-FFF2-40B4-BE49-F238E27FC236}">
                  <a16:creationId xmlns:a16="http://schemas.microsoft.com/office/drawing/2014/main" id="{7EF5DD04-C2B0-B399-3F43-FFE1B50DA458}"/>
                </a:ext>
              </a:extLst>
            </p:cNvPr>
            <p:cNvSpPr/>
            <p:nvPr/>
          </p:nvSpPr>
          <p:spPr>
            <a:xfrm>
              <a:off x="438755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372">
              <a:extLst>
                <a:ext uri="{FF2B5EF4-FFF2-40B4-BE49-F238E27FC236}">
                  <a16:creationId xmlns:a16="http://schemas.microsoft.com/office/drawing/2014/main" id="{5775CDFC-9BEF-4F1D-CE57-E50B5C24929D}"/>
                </a:ext>
              </a:extLst>
            </p:cNvPr>
            <p:cNvSpPr/>
            <p:nvPr/>
          </p:nvSpPr>
          <p:spPr>
            <a:xfrm>
              <a:off x="52393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373">
              <a:extLst>
                <a:ext uri="{FF2B5EF4-FFF2-40B4-BE49-F238E27FC236}">
                  <a16:creationId xmlns:a16="http://schemas.microsoft.com/office/drawing/2014/main" id="{AC74FFC2-FF52-FC1F-8367-6AE68A1E8AC1}"/>
                </a:ext>
              </a:extLst>
            </p:cNvPr>
            <p:cNvSpPr/>
            <p:nvPr/>
          </p:nvSpPr>
          <p:spPr>
            <a:xfrm>
              <a:off x="60911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374">
              <a:extLst>
                <a:ext uri="{FF2B5EF4-FFF2-40B4-BE49-F238E27FC236}">
                  <a16:creationId xmlns:a16="http://schemas.microsoft.com/office/drawing/2014/main" id="{D5726830-B40F-27E3-8911-7AE5357C2421}"/>
                </a:ext>
              </a:extLst>
            </p:cNvPr>
            <p:cNvSpPr/>
            <p:nvPr/>
          </p:nvSpPr>
          <p:spPr>
            <a:xfrm>
              <a:off x="694292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375">
              <a:extLst>
                <a:ext uri="{FF2B5EF4-FFF2-40B4-BE49-F238E27FC236}">
                  <a16:creationId xmlns:a16="http://schemas.microsoft.com/office/drawing/2014/main" id="{43AC2818-7F61-66D5-3822-F7817A27C151}"/>
                </a:ext>
              </a:extLst>
            </p:cNvPr>
            <p:cNvSpPr/>
            <p:nvPr/>
          </p:nvSpPr>
          <p:spPr>
            <a:xfrm>
              <a:off x="779471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376">
              <a:extLst>
                <a:ext uri="{FF2B5EF4-FFF2-40B4-BE49-F238E27FC236}">
                  <a16:creationId xmlns:a16="http://schemas.microsoft.com/office/drawing/2014/main" id="{E10BD5C3-E606-77B4-D2BF-D73866A456B0}"/>
                </a:ext>
              </a:extLst>
            </p:cNvPr>
            <p:cNvSpPr/>
            <p:nvPr/>
          </p:nvSpPr>
          <p:spPr>
            <a:xfrm>
              <a:off x="86465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377">
              <a:extLst>
                <a:ext uri="{FF2B5EF4-FFF2-40B4-BE49-F238E27FC236}">
                  <a16:creationId xmlns:a16="http://schemas.microsoft.com/office/drawing/2014/main" id="{B87823E4-2547-AF63-7E36-5329B83ED328}"/>
                </a:ext>
              </a:extLst>
            </p:cNvPr>
            <p:cNvSpPr/>
            <p:nvPr/>
          </p:nvSpPr>
          <p:spPr>
            <a:xfrm>
              <a:off x="949829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378">
              <a:extLst>
                <a:ext uri="{FF2B5EF4-FFF2-40B4-BE49-F238E27FC236}">
                  <a16:creationId xmlns:a16="http://schemas.microsoft.com/office/drawing/2014/main" id="{50383365-C994-338A-2DC0-62CBF52C620A}"/>
                </a:ext>
              </a:extLst>
            </p:cNvPr>
            <p:cNvSpPr/>
            <p:nvPr/>
          </p:nvSpPr>
          <p:spPr>
            <a:xfrm>
              <a:off x="267051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379">
              <a:extLst>
                <a:ext uri="{FF2B5EF4-FFF2-40B4-BE49-F238E27FC236}">
                  <a16:creationId xmlns:a16="http://schemas.microsoft.com/office/drawing/2014/main" id="{0F5A8F84-B9D4-F7E1-5552-8E92E78C3141}"/>
                </a:ext>
              </a:extLst>
            </p:cNvPr>
            <p:cNvSpPr/>
            <p:nvPr/>
          </p:nvSpPr>
          <p:spPr>
            <a:xfrm>
              <a:off x="35223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380">
              <a:extLst>
                <a:ext uri="{FF2B5EF4-FFF2-40B4-BE49-F238E27FC236}">
                  <a16:creationId xmlns:a16="http://schemas.microsoft.com/office/drawing/2014/main" id="{7445F85E-DB81-3B7B-C5DB-AECA1BA0E3F7}"/>
                </a:ext>
              </a:extLst>
            </p:cNvPr>
            <p:cNvSpPr/>
            <p:nvPr/>
          </p:nvSpPr>
          <p:spPr>
            <a:xfrm>
              <a:off x="437409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381">
              <a:extLst>
                <a:ext uri="{FF2B5EF4-FFF2-40B4-BE49-F238E27FC236}">
                  <a16:creationId xmlns:a16="http://schemas.microsoft.com/office/drawing/2014/main" id="{771905B9-CA67-09D8-97EA-78723CBFB62F}"/>
                </a:ext>
              </a:extLst>
            </p:cNvPr>
            <p:cNvSpPr/>
            <p:nvPr/>
          </p:nvSpPr>
          <p:spPr>
            <a:xfrm>
              <a:off x="522588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382">
              <a:extLst>
                <a:ext uri="{FF2B5EF4-FFF2-40B4-BE49-F238E27FC236}">
                  <a16:creationId xmlns:a16="http://schemas.microsoft.com/office/drawing/2014/main" id="{3D773C21-6483-575F-3BBD-18C5469F587A}"/>
                </a:ext>
              </a:extLst>
            </p:cNvPr>
            <p:cNvSpPr/>
            <p:nvPr/>
          </p:nvSpPr>
          <p:spPr>
            <a:xfrm>
              <a:off x="607767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383">
              <a:extLst>
                <a:ext uri="{FF2B5EF4-FFF2-40B4-BE49-F238E27FC236}">
                  <a16:creationId xmlns:a16="http://schemas.microsoft.com/office/drawing/2014/main" id="{E1F9D595-5CA6-E072-9830-8A736E6BF503}"/>
                </a:ext>
              </a:extLst>
            </p:cNvPr>
            <p:cNvSpPr/>
            <p:nvPr/>
          </p:nvSpPr>
          <p:spPr>
            <a:xfrm>
              <a:off x="692946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384">
              <a:extLst>
                <a:ext uri="{FF2B5EF4-FFF2-40B4-BE49-F238E27FC236}">
                  <a16:creationId xmlns:a16="http://schemas.microsoft.com/office/drawing/2014/main" id="{91826DE7-907D-0998-325E-3AA566E11D28}"/>
                </a:ext>
              </a:extLst>
            </p:cNvPr>
            <p:cNvSpPr/>
            <p:nvPr/>
          </p:nvSpPr>
          <p:spPr>
            <a:xfrm>
              <a:off x="778125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385">
              <a:extLst>
                <a:ext uri="{FF2B5EF4-FFF2-40B4-BE49-F238E27FC236}">
                  <a16:creationId xmlns:a16="http://schemas.microsoft.com/office/drawing/2014/main" id="{457C04E6-2C70-6C65-4267-0B10870729F2}"/>
                </a:ext>
              </a:extLst>
            </p:cNvPr>
            <p:cNvSpPr/>
            <p:nvPr/>
          </p:nvSpPr>
          <p:spPr>
            <a:xfrm>
              <a:off x="863304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386">
              <a:extLst>
                <a:ext uri="{FF2B5EF4-FFF2-40B4-BE49-F238E27FC236}">
                  <a16:creationId xmlns:a16="http://schemas.microsoft.com/office/drawing/2014/main" id="{80C18D6A-1AC2-7C16-AB05-26DD05F57784}"/>
                </a:ext>
              </a:extLst>
            </p:cNvPr>
            <p:cNvSpPr/>
            <p:nvPr/>
          </p:nvSpPr>
          <p:spPr>
            <a:xfrm>
              <a:off x="948483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387">
              <a:extLst>
                <a:ext uri="{FF2B5EF4-FFF2-40B4-BE49-F238E27FC236}">
                  <a16:creationId xmlns:a16="http://schemas.microsoft.com/office/drawing/2014/main" id="{E3265038-F987-59D6-64AE-5ADC3F1EE5F6}"/>
                </a:ext>
              </a:extLst>
            </p:cNvPr>
            <p:cNvSpPr/>
            <p:nvPr/>
          </p:nvSpPr>
          <p:spPr>
            <a:xfrm>
              <a:off x="1033674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388">
              <a:extLst>
                <a:ext uri="{FF2B5EF4-FFF2-40B4-BE49-F238E27FC236}">
                  <a16:creationId xmlns:a16="http://schemas.microsoft.com/office/drawing/2014/main" id="{A977A150-8543-4AC3-2AFA-8E72237F3C42}"/>
                </a:ext>
              </a:extLst>
            </p:cNvPr>
            <p:cNvSpPr/>
            <p:nvPr/>
          </p:nvSpPr>
          <p:spPr>
            <a:xfrm>
              <a:off x="111885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389">
              <a:extLst>
                <a:ext uri="{FF2B5EF4-FFF2-40B4-BE49-F238E27FC236}">
                  <a16:creationId xmlns:a16="http://schemas.microsoft.com/office/drawing/2014/main" id="{9F2D696A-3178-40E5-5204-48DE44B24F3F}"/>
                </a:ext>
              </a:extLst>
            </p:cNvPr>
            <p:cNvSpPr/>
            <p:nvPr/>
          </p:nvSpPr>
          <p:spPr>
            <a:xfrm>
              <a:off x="436063" y="299260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390">
              <a:extLst>
                <a:ext uri="{FF2B5EF4-FFF2-40B4-BE49-F238E27FC236}">
                  <a16:creationId xmlns:a16="http://schemas.microsoft.com/office/drawing/2014/main" id="{2DADB7F2-B745-DE18-0020-52CB4DCCB5D3}"/>
                </a:ext>
              </a:extLst>
            </p:cNvPr>
            <p:cNvSpPr/>
            <p:nvPr/>
          </p:nvSpPr>
          <p:spPr>
            <a:xfrm>
              <a:off x="521243" y="284505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391">
              <a:extLst>
                <a:ext uri="{FF2B5EF4-FFF2-40B4-BE49-F238E27FC236}">
                  <a16:creationId xmlns:a16="http://schemas.microsoft.com/office/drawing/2014/main" id="{00BBFB11-7EE5-6835-A880-FB40D860A08E}"/>
                </a:ext>
              </a:extLst>
            </p:cNvPr>
            <p:cNvSpPr/>
            <p:nvPr/>
          </p:nvSpPr>
          <p:spPr>
            <a:xfrm>
              <a:off x="60642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392">
              <a:extLst>
                <a:ext uri="{FF2B5EF4-FFF2-40B4-BE49-F238E27FC236}">
                  <a16:creationId xmlns:a16="http://schemas.microsoft.com/office/drawing/2014/main" id="{ABBCCDD7-55FD-E0AD-04BE-9D95865E584D}"/>
                </a:ext>
              </a:extLst>
            </p:cNvPr>
            <p:cNvSpPr/>
            <p:nvPr/>
          </p:nvSpPr>
          <p:spPr>
            <a:xfrm>
              <a:off x="69160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393">
              <a:extLst>
                <a:ext uri="{FF2B5EF4-FFF2-40B4-BE49-F238E27FC236}">
                  <a16:creationId xmlns:a16="http://schemas.microsoft.com/office/drawing/2014/main" id="{36E3E72D-E257-10BE-C4FE-3E436FA3B201}"/>
                </a:ext>
              </a:extLst>
            </p:cNvPr>
            <p:cNvSpPr/>
            <p:nvPr/>
          </p:nvSpPr>
          <p:spPr>
            <a:xfrm>
              <a:off x="776779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394">
              <a:extLst>
                <a:ext uri="{FF2B5EF4-FFF2-40B4-BE49-F238E27FC236}">
                  <a16:creationId xmlns:a16="http://schemas.microsoft.com/office/drawing/2014/main" id="{8C514AD0-F5ED-0C0A-D215-CD50A507BA3E}"/>
                </a:ext>
              </a:extLst>
            </p:cNvPr>
            <p:cNvSpPr/>
            <p:nvPr/>
          </p:nvSpPr>
          <p:spPr>
            <a:xfrm>
              <a:off x="86195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395">
              <a:extLst>
                <a:ext uri="{FF2B5EF4-FFF2-40B4-BE49-F238E27FC236}">
                  <a16:creationId xmlns:a16="http://schemas.microsoft.com/office/drawing/2014/main" id="{02ACCDC1-51B8-0E38-5F9D-9A51802B6278}"/>
                </a:ext>
              </a:extLst>
            </p:cNvPr>
            <p:cNvSpPr/>
            <p:nvPr/>
          </p:nvSpPr>
          <p:spPr>
            <a:xfrm>
              <a:off x="94713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396">
              <a:extLst>
                <a:ext uri="{FF2B5EF4-FFF2-40B4-BE49-F238E27FC236}">
                  <a16:creationId xmlns:a16="http://schemas.microsoft.com/office/drawing/2014/main" id="{31DD0899-8E17-1DAB-F7E6-420883369648}"/>
                </a:ext>
              </a:extLst>
            </p:cNvPr>
            <p:cNvSpPr/>
            <p:nvPr/>
          </p:nvSpPr>
          <p:spPr>
            <a:xfrm>
              <a:off x="103231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397">
              <a:extLst>
                <a:ext uri="{FF2B5EF4-FFF2-40B4-BE49-F238E27FC236}">
                  <a16:creationId xmlns:a16="http://schemas.microsoft.com/office/drawing/2014/main" id="{56C71FFF-641E-050D-7DFD-DBDB3BB18547}"/>
                </a:ext>
              </a:extLst>
            </p:cNvPr>
            <p:cNvSpPr/>
            <p:nvPr/>
          </p:nvSpPr>
          <p:spPr>
            <a:xfrm>
              <a:off x="1117507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98">
              <a:extLst>
                <a:ext uri="{FF2B5EF4-FFF2-40B4-BE49-F238E27FC236}">
                  <a16:creationId xmlns:a16="http://schemas.microsoft.com/office/drawing/2014/main" id="{F2E2F169-97E5-A786-583F-7EA5DEBB2AE9}"/>
                </a:ext>
              </a:extLst>
            </p:cNvPr>
            <p:cNvSpPr/>
            <p:nvPr/>
          </p:nvSpPr>
          <p:spPr>
            <a:xfrm>
              <a:off x="1202686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399">
              <a:extLst>
                <a:ext uri="{FF2B5EF4-FFF2-40B4-BE49-F238E27FC236}">
                  <a16:creationId xmlns:a16="http://schemas.microsoft.com/office/drawing/2014/main" id="{BF73DE55-978E-3276-F2C8-076096610056}"/>
                </a:ext>
              </a:extLst>
            </p:cNvPr>
            <p:cNvSpPr/>
            <p:nvPr/>
          </p:nvSpPr>
          <p:spPr>
            <a:xfrm>
              <a:off x="1287865" y="151724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400">
              <a:extLst>
                <a:ext uri="{FF2B5EF4-FFF2-40B4-BE49-F238E27FC236}">
                  <a16:creationId xmlns:a16="http://schemas.microsoft.com/office/drawing/2014/main" id="{DE1E20FF-C3C7-66EA-CE3E-B4571D17BF16}"/>
                </a:ext>
              </a:extLst>
            </p:cNvPr>
            <p:cNvSpPr/>
            <p:nvPr/>
          </p:nvSpPr>
          <p:spPr>
            <a:xfrm>
              <a:off x="195721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401">
              <a:extLst>
                <a:ext uri="{FF2B5EF4-FFF2-40B4-BE49-F238E27FC236}">
                  <a16:creationId xmlns:a16="http://schemas.microsoft.com/office/drawing/2014/main" id="{D48C9D70-158F-F7F0-748C-5DDE43C9BB81}"/>
                </a:ext>
              </a:extLst>
            </p:cNvPr>
            <p:cNvSpPr/>
            <p:nvPr/>
          </p:nvSpPr>
          <p:spPr>
            <a:xfrm>
              <a:off x="2042410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402">
              <a:extLst>
                <a:ext uri="{FF2B5EF4-FFF2-40B4-BE49-F238E27FC236}">
                  <a16:creationId xmlns:a16="http://schemas.microsoft.com/office/drawing/2014/main" id="{4086B8CD-3412-7B69-1CD1-CA2C021FD745}"/>
                </a:ext>
              </a:extLst>
            </p:cNvPr>
            <p:cNvSpPr/>
            <p:nvPr/>
          </p:nvSpPr>
          <p:spPr>
            <a:xfrm>
              <a:off x="2127589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403">
              <a:extLst>
                <a:ext uri="{FF2B5EF4-FFF2-40B4-BE49-F238E27FC236}">
                  <a16:creationId xmlns:a16="http://schemas.microsoft.com/office/drawing/2014/main" id="{AB255C94-BC37-031C-DA0F-76611AFC8196}"/>
                </a:ext>
              </a:extLst>
            </p:cNvPr>
            <p:cNvSpPr/>
            <p:nvPr/>
          </p:nvSpPr>
          <p:spPr>
            <a:xfrm>
              <a:off x="221276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404">
              <a:extLst>
                <a:ext uri="{FF2B5EF4-FFF2-40B4-BE49-F238E27FC236}">
                  <a16:creationId xmlns:a16="http://schemas.microsoft.com/office/drawing/2014/main" id="{CA10C6E0-2778-711F-6430-075CB0F07892}"/>
                </a:ext>
              </a:extLst>
            </p:cNvPr>
            <p:cNvSpPr/>
            <p:nvPr/>
          </p:nvSpPr>
          <p:spPr>
            <a:xfrm>
              <a:off x="2297947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405">
              <a:extLst>
                <a:ext uri="{FF2B5EF4-FFF2-40B4-BE49-F238E27FC236}">
                  <a16:creationId xmlns:a16="http://schemas.microsoft.com/office/drawing/2014/main" id="{34B5D6BA-E950-8F13-68C6-BA66AF68FFD0}"/>
                </a:ext>
              </a:extLst>
            </p:cNvPr>
            <p:cNvSpPr/>
            <p:nvPr/>
          </p:nvSpPr>
          <p:spPr>
            <a:xfrm>
              <a:off x="2383125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406">
              <a:extLst>
                <a:ext uri="{FF2B5EF4-FFF2-40B4-BE49-F238E27FC236}">
                  <a16:creationId xmlns:a16="http://schemas.microsoft.com/office/drawing/2014/main" id="{E7D149DC-2A29-C029-29AC-B26E7F2FEF35}"/>
                </a:ext>
              </a:extLst>
            </p:cNvPr>
            <p:cNvSpPr/>
            <p:nvPr/>
          </p:nvSpPr>
          <p:spPr>
            <a:xfrm>
              <a:off x="2468304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407">
              <a:extLst>
                <a:ext uri="{FF2B5EF4-FFF2-40B4-BE49-F238E27FC236}">
                  <a16:creationId xmlns:a16="http://schemas.microsoft.com/office/drawing/2014/main" id="{E19BD089-BDAF-9D35-363E-7016B0BAA845}"/>
                </a:ext>
              </a:extLst>
            </p:cNvPr>
            <p:cNvSpPr/>
            <p:nvPr/>
          </p:nvSpPr>
          <p:spPr>
            <a:xfrm>
              <a:off x="2553483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408">
              <a:extLst>
                <a:ext uri="{FF2B5EF4-FFF2-40B4-BE49-F238E27FC236}">
                  <a16:creationId xmlns:a16="http://schemas.microsoft.com/office/drawing/2014/main" id="{1CE9B67C-BA2C-89C0-DB98-8333E7A4FCB9}"/>
                </a:ext>
              </a:extLst>
            </p:cNvPr>
            <p:cNvSpPr/>
            <p:nvPr/>
          </p:nvSpPr>
          <p:spPr>
            <a:xfrm>
              <a:off x="2638662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409">
              <a:extLst>
                <a:ext uri="{FF2B5EF4-FFF2-40B4-BE49-F238E27FC236}">
                  <a16:creationId xmlns:a16="http://schemas.microsoft.com/office/drawing/2014/main" id="{DBC671B9-FD2A-EA1E-36B5-CABCE240C5C4}"/>
                </a:ext>
              </a:extLst>
            </p:cNvPr>
            <p:cNvSpPr/>
            <p:nvPr/>
          </p:nvSpPr>
          <p:spPr>
            <a:xfrm>
              <a:off x="2723841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410">
              <a:extLst>
                <a:ext uri="{FF2B5EF4-FFF2-40B4-BE49-F238E27FC236}">
                  <a16:creationId xmlns:a16="http://schemas.microsoft.com/office/drawing/2014/main" id="{3EC81592-19B0-845A-A083-9EA9132A8DF8}"/>
                </a:ext>
              </a:extLst>
            </p:cNvPr>
            <p:cNvSpPr/>
            <p:nvPr/>
          </p:nvSpPr>
          <p:spPr>
            <a:xfrm>
              <a:off x="280903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411">
              <a:extLst>
                <a:ext uri="{FF2B5EF4-FFF2-40B4-BE49-F238E27FC236}">
                  <a16:creationId xmlns:a16="http://schemas.microsoft.com/office/drawing/2014/main" id="{B69CC2A9-1FCB-CC63-133B-AC58A29537B2}"/>
                </a:ext>
              </a:extLst>
            </p:cNvPr>
            <p:cNvSpPr/>
            <p:nvPr/>
          </p:nvSpPr>
          <p:spPr>
            <a:xfrm>
              <a:off x="1788206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412">
              <a:extLst>
                <a:ext uri="{FF2B5EF4-FFF2-40B4-BE49-F238E27FC236}">
                  <a16:creationId xmlns:a16="http://schemas.microsoft.com/office/drawing/2014/main" id="{241468D4-CB24-795E-F13E-1439071F1A1F}"/>
                </a:ext>
              </a:extLst>
            </p:cNvPr>
            <p:cNvSpPr/>
            <p:nvPr/>
          </p:nvSpPr>
          <p:spPr>
            <a:xfrm>
              <a:off x="1873386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413">
              <a:extLst>
                <a:ext uri="{FF2B5EF4-FFF2-40B4-BE49-F238E27FC236}">
                  <a16:creationId xmlns:a16="http://schemas.microsoft.com/office/drawing/2014/main" id="{6F8CA307-DB88-2C1F-5621-6575D4571B8F}"/>
                </a:ext>
              </a:extLst>
            </p:cNvPr>
            <p:cNvSpPr/>
            <p:nvPr/>
          </p:nvSpPr>
          <p:spPr>
            <a:xfrm>
              <a:off x="1958564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414">
              <a:extLst>
                <a:ext uri="{FF2B5EF4-FFF2-40B4-BE49-F238E27FC236}">
                  <a16:creationId xmlns:a16="http://schemas.microsoft.com/office/drawing/2014/main" id="{C58247C0-DA5B-B720-1983-5D14074D4B53}"/>
                </a:ext>
              </a:extLst>
            </p:cNvPr>
            <p:cNvSpPr/>
            <p:nvPr/>
          </p:nvSpPr>
          <p:spPr>
            <a:xfrm>
              <a:off x="2043744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415">
              <a:extLst>
                <a:ext uri="{FF2B5EF4-FFF2-40B4-BE49-F238E27FC236}">
                  <a16:creationId xmlns:a16="http://schemas.microsoft.com/office/drawing/2014/main" id="{0593ABB8-E23D-036A-DA0C-9EB8E8A9DAA7}"/>
                </a:ext>
              </a:extLst>
            </p:cNvPr>
            <p:cNvSpPr/>
            <p:nvPr/>
          </p:nvSpPr>
          <p:spPr>
            <a:xfrm>
              <a:off x="2128922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416">
              <a:extLst>
                <a:ext uri="{FF2B5EF4-FFF2-40B4-BE49-F238E27FC236}">
                  <a16:creationId xmlns:a16="http://schemas.microsoft.com/office/drawing/2014/main" id="{B6D8B877-E33A-A8DA-F5A6-D9133AB365D2}"/>
                </a:ext>
              </a:extLst>
            </p:cNvPr>
            <p:cNvSpPr/>
            <p:nvPr/>
          </p:nvSpPr>
          <p:spPr>
            <a:xfrm>
              <a:off x="221411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417">
              <a:extLst>
                <a:ext uri="{FF2B5EF4-FFF2-40B4-BE49-F238E27FC236}">
                  <a16:creationId xmlns:a16="http://schemas.microsoft.com/office/drawing/2014/main" id="{92DC6C35-C651-50D5-D8B0-8471900B2ECA}"/>
                </a:ext>
              </a:extLst>
            </p:cNvPr>
            <p:cNvSpPr/>
            <p:nvPr/>
          </p:nvSpPr>
          <p:spPr>
            <a:xfrm>
              <a:off x="229929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418">
              <a:extLst>
                <a:ext uri="{FF2B5EF4-FFF2-40B4-BE49-F238E27FC236}">
                  <a16:creationId xmlns:a16="http://schemas.microsoft.com/office/drawing/2014/main" id="{874972C8-F11B-C11C-584D-65ABC635723B}"/>
                </a:ext>
              </a:extLst>
            </p:cNvPr>
            <p:cNvSpPr/>
            <p:nvPr/>
          </p:nvSpPr>
          <p:spPr>
            <a:xfrm>
              <a:off x="2384472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419">
              <a:extLst>
                <a:ext uri="{FF2B5EF4-FFF2-40B4-BE49-F238E27FC236}">
                  <a16:creationId xmlns:a16="http://schemas.microsoft.com/office/drawing/2014/main" id="{80B6C273-D1C8-E80E-82A8-617FBE7766F8}"/>
                </a:ext>
              </a:extLst>
            </p:cNvPr>
            <p:cNvSpPr/>
            <p:nvPr/>
          </p:nvSpPr>
          <p:spPr>
            <a:xfrm>
              <a:off x="246965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420">
              <a:extLst>
                <a:ext uri="{FF2B5EF4-FFF2-40B4-BE49-F238E27FC236}">
                  <a16:creationId xmlns:a16="http://schemas.microsoft.com/office/drawing/2014/main" id="{90F9C172-F033-2878-8085-D52A1B488C59}"/>
                </a:ext>
              </a:extLst>
            </p:cNvPr>
            <p:cNvSpPr/>
            <p:nvPr/>
          </p:nvSpPr>
          <p:spPr>
            <a:xfrm>
              <a:off x="255482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421">
              <a:extLst>
                <a:ext uri="{FF2B5EF4-FFF2-40B4-BE49-F238E27FC236}">
                  <a16:creationId xmlns:a16="http://schemas.microsoft.com/office/drawing/2014/main" id="{55DDA210-36C0-B222-6F19-33D6C92CBBB5}"/>
                </a:ext>
              </a:extLst>
            </p:cNvPr>
            <p:cNvSpPr/>
            <p:nvPr/>
          </p:nvSpPr>
          <p:spPr>
            <a:xfrm>
              <a:off x="264000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422">
              <a:extLst>
                <a:ext uri="{FF2B5EF4-FFF2-40B4-BE49-F238E27FC236}">
                  <a16:creationId xmlns:a16="http://schemas.microsoft.com/office/drawing/2014/main" id="{AC4B21DC-B79B-85B5-830A-A6AB71DE8536}"/>
                </a:ext>
              </a:extLst>
            </p:cNvPr>
            <p:cNvSpPr/>
            <p:nvPr/>
          </p:nvSpPr>
          <p:spPr>
            <a:xfrm>
              <a:off x="1619195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423">
              <a:extLst>
                <a:ext uri="{FF2B5EF4-FFF2-40B4-BE49-F238E27FC236}">
                  <a16:creationId xmlns:a16="http://schemas.microsoft.com/office/drawing/2014/main" id="{F62CB90C-E98A-DF7A-5630-F6ED765DD64E}"/>
                </a:ext>
              </a:extLst>
            </p:cNvPr>
            <p:cNvSpPr/>
            <p:nvPr/>
          </p:nvSpPr>
          <p:spPr>
            <a:xfrm>
              <a:off x="1704374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424">
              <a:extLst>
                <a:ext uri="{FF2B5EF4-FFF2-40B4-BE49-F238E27FC236}">
                  <a16:creationId xmlns:a16="http://schemas.microsoft.com/office/drawing/2014/main" id="{B3B14AFC-E068-4216-9F03-8684BBD1D3AD}"/>
                </a:ext>
              </a:extLst>
            </p:cNvPr>
            <p:cNvSpPr/>
            <p:nvPr/>
          </p:nvSpPr>
          <p:spPr>
            <a:xfrm>
              <a:off x="1789553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25">
              <a:extLst>
                <a:ext uri="{FF2B5EF4-FFF2-40B4-BE49-F238E27FC236}">
                  <a16:creationId xmlns:a16="http://schemas.microsoft.com/office/drawing/2014/main" id="{95D8D81E-1A46-0163-95C1-0CA76CE03EA1}"/>
                </a:ext>
              </a:extLst>
            </p:cNvPr>
            <p:cNvSpPr/>
            <p:nvPr/>
          </p:nvSpPr>
          <p:spPr>
            <a:xfrm>
              <a:off x="187473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426">
              <a:extLst>
                <a:ext uri="{FF2B5EF4-FFF2-40B4-BE49-F238E27FC236}">
                  <a16:creationId xmlns:a16="http://schemas.microsoft.com/office/drawing/2014/main" id="{CB58FBB7-BC9D-BCDC-06B6-DD0DFA9AAE7E}"/>
                </a:ext>
              </a:extLst>
            </p:cNvPr>
            <p:cNvSpPr/>
            <p:nvPr/>
          </p:nvSpPr>
          <p:spPr>
            <a:xfrm>
              <a:off x="1959911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427">
              <a:extLst>
                <a:ext uri="{FF2B5EF4-FFF2-40B4-BE49-F238E27FC236}">
                  <a16:creationId xmlns:a16="http://schemas.microsoft.com/office/drawing/2014/main" id="{739FBBEF-2847-6D52-6EC5-62290B524C3D}"/>
                </a:ext>
              </a:extLst>
            </p:cNvPr>
            <p:cNvSpPr/>
            <p:nvPr/>
          </p:nvSpPr>
          <p:spPr>
            <a:xfrm>
              <a:off x="2045089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428">
              <a:extLst>
                <a:ext uri="{FF2B5EF4-FFF2-40B4-BE49-F238E27FC236}">
                  <a16:creationId xmlns:a16="http://schemas.microsoft.com/office/drawing/2014/main" id="{9071EE50-6791-610E-654B-29E21C671AA9}"/>
                </a:ext>
              </a:extLst>
            </p:cNvPr>
            <p:cNvSpPr/>
            <p:nvPr/>
          </p:nvSpPr>
          <p:spPr>
            <a:xfrm>
              <a:off x="2130269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429">
              <a:extLst>
                <a:ext uri="{FF2B5EF4-FFF2-40B4-BE49-F238E27FC236}">
                  <a16:creationId xmlns:a16="http://schemas.microsoft.com/office/drawing/2014/main" id="{A137278D-1F42-D38E-69D5-A749969A684B}"/>
                </a:ext>
              </a:extLst>
            </p:cNvPr>
            <p:cNvSpPr/>
            <p:nvPr/>
          </p:nvSpPr>
          <p:spPr>
            <a:xfrm>
              <a:off x="2215447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430">
              <a:extLst>
                <a:ext uri="{FF2B5EF4-FFF2-40B4-BE49-F238E27FC236}">
                  <a16:creationId xmlns:a16="http://schemas.microsoft.com/office/drawing/2014/main" id="{879EC36C-C792-E1B7-FBE0-98BA81A945FD}"/>
                </a:ext>
              </a:extLst>
            </p:cNvPr>
            <p:cNvSpPr/>
            <p:nvPr/>
          </p:nvSpPr>
          <p:spPr>
            <a:xfrm>
              <a:off x="2300626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431">
              <a:extLst>
                <a:ext uri="{FF2B5EF4-FFF2-40B4-BE49-F238E27FC236}">
                  <a16:creationId xmlns:a16="http://schemas.microsoft.com/office/drawing/2014/main" id="{CAA2E024-DC3A-3543-D0CF-7E10699F288C}"/>
                </a:ext>
              </a:extLst>
            </p:cNvPr>
            <p:cNvSpPr/>
            <p:nvPr/>
          </p:nvSpPr>
          <p:spPr>
            <a:xfrm>
              <a:off x="238580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432">
              <a:extLst>
                <a:ext uri="{FF2B5EF4-FFF2-40B4-BE49-F238E27FC236}">
                  <a16:creationId xmlns:a16="http://schemas.microsoft.com/office/drawing/2014/main" id="{BD6187C1-A2FC-2ACC-6002-C4DD4681118B}"/>
                </a:ext>
              </a:extLst>
            </p:cNvPr>
            <p:cNvSpPr/>
            <p:nvPr/>
          </p:nvSpPr>
          <p:spPr>
            <a:xfrm>
              <a:off x="2470997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433">
              <a:extLst>
                <a:ext uri="{FF2B5EF4-FFF2-40B4-BE49-F238E27FC236}">
                  <a16:creationId xmlns:a16="http://schemas.microsoft.com/office/drawing/2014/main" id="{FDF57696-1828-2DF5-793E-32AEF602AD22}"/>
                </a:ext>
              </a:extLst>
            </p:cNvPr>
            <p:cNvSpPr/>
            <p:nvPr/>
          </p:nvSpPr>
          <p:spPr>
            <a:xfrm>
              <a:off x="1450170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434">
              <a:extLst>
                <a:ext uri="{FF2B5EF4-FFF2-40B4-BE49-F238E27FC236}">
                  <a16:creationId xmlns:a16="http://schemas.microsoft.com/office/drawing/2014/main" id="{0FD8FFB7-1926-B7F8-8588-2FAECF330949}"/>
                </a:ext>
              </a:extLst>
            </p:cNvPr>
            <p:cNvSpPr/>
            <p:nvPr/>
          </p:nvSpPr>
          <p:spPr>
            <a:xfrm>
              <a:off x="1535350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435">
              <a:extLst>
                <a:ext uri="{FF2B5EF4-FFF2-40B4-BE49-F238E27FC236}">
                  <a16:creationId xmlns:a16="http://schemas.microsoft.com/office/drawing/2014/main" id="{F2C85CAF-566E-9E33-6421-41B8025E082A}"/>
                </a:ext>
              </a:extLst>
            </p:cNvPr>
            <p:cNvSpPr/>
            <p:nvPr/>
          </p:nvSpPr>
          <p:spPr>
            <a:xfrm>
              <a:off x="1620528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436">
              <a:extLst>
                <a:ext uri="{FF2B5EF4-FFF2-40B4-BE49-F238E27FC236}">
                  <a16:creationId xmlns:a16="http://schemas.microsoft.com/office/drawing/2014/main" id="{DC45B47E-ABF3-22C2-3D47-189047237D49}"/>
                </a:ext>
              </a:extLst>
            </p:cNvPr>
            <p:cNvSpPr/>
            <p:nvPr/>
          </p:nvSpPr>
          <p:spPr>
            <a:xfrm>
              <a:off x="1705708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437">
              <a:extLst>
                <a:ext uri="{FF2B5EF4-FFF2-40B4-BE49-F238E27FC236}">
                  <a16:creationId xmlns:a16="http://schemas.microsoft.com/office/drawing/2014/main" id="{0CB56898-0A01-40CE-7131-10B491A53EEF}"/>
                </a:ext>
              </a:extLst>
            </p:cNvPr>
            <p:cNvSpPr/>
            <p:nvPr/>
          </p:nvSpPr>
          <p:spPr>
            <a:xfrm>
              <a:off x="1790886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438">
              <a:extLst>
                <a:ext uri="{FF2B5EF4-FFF2-40B4-BE49-F238E27FC236}">
                  <a16:creationId xmlns:a16="http://schemas.microsoft.com/office/drawing/2014/main" id="{6A75A1D1-73AF-F278-FB95-F4830DB6A590}"/>
                </a:ext>
              </a:extLst>
            </p:cNvPr>
            <p:cNvSpPr/>
            <p:nvPr/>
          </p:nvSpPr>
          <p:spPr>
            <a:xfrm>
              <a:off x="187607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439">
              <a:extLst>
                <a:ext uri="{FF2B5EF4-FFF2-40B4-BE49-F238E27FC236}">
                  <a16:creationId xmlns:a16="http://schemas.microsoft.com/office/drawing/2014/main" id="{437AE119-9098-C0C0-1040-86A2DDC2E073}"/>
                </a:ext>
              </a:extLst>
            </p:cNvPr>
            <p:cNvSpPr/>
            <p:nvPr/>
          </p:nvSpPr>
          <p:spPr>
            <a:xfrm>
              <a:off x="196125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440">
              <a:extLst>
                <a:ext uri="{FF2B5EF4-FFF2-40B4-BE49-F238E27FC236}">
                  <a16:creationId xmlns:a16="http://schemas.microsoft.com/office/drawing/2014/main" id="{45691B49-6CA2-578E-DD2B-E65DB67725CA}"/>
                </a:ext>
              </a:extLst>
            </p:cNvPr>
            <p:cNvSpPr/>
            <p:nvPr/>
          </p:nvSpPr>
          <p:spPr>
            <a:xfrm>
              <a:off x="2046436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441">
              <a:extLst>
                <a:ext uri="{FF2B5EF4-FFF2-40B4-BE49-F238E27FC236}">
                  <a16:creationId xmlns:a16="http://schemas.microsoft.com/office/drawing/2014/main" id="{B6D10917-DF98-50AC-682B-817E2010B0C9}"/>
                </a:ext>
              </a:extLst>
            </p:cNvPr>
            <p:cNvSpPr/>
            <p:nvPr/>
          </p:nvSpPr>
          <p:spPr>
            <a:xfrm>
              <a:off x="2131615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442">
              <a:extLst>
                <a:ext uri="{FF2B5EF4-FFF2-40B4-BE49-F238E27FC236}">
                  <a16:creationId xmlns:a16="http://schemas.microsoft.com/office/drawing/2014/main" id="{75BD8BC5-BB6A-E1A0-D2D6-C1B429A9803B}"/>
                </a:ext>
              </a:extLst>
            </p:cNvPr>
            <p:cNvSpPr/>
            <p:nvPr/>
          </p:nvSpPr>
          <p:spPr>
            <a:xfrm>
              <a:off x="2216793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443">
              <a:extLst>
                <a:ext uri="{FF2B5EF4-FFF2-40B4-BE49-F238E27FC236}">
                  <a16:creationId xmlns:a16="http://schemas.microsoft.com/office/drawing/2014/main" id="{F160E30C-8F73-F247-5C1B-BF8EC2D72B5F}"/>
                </a:ext>
              </a:extLst>
            </p:cNvPr>
            <p:cNvSpPr/>
            <p:nvPr/>
          </p:nvSpPr>
          <p:spPr>
            <a:xfrm>
              <a:off x="230197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444">
              <a:extLst>
                <a:ext uri="{FF2B5EF4-FFF2-40B4-BE49-F238E27FC236}">
                  <a16:creationId xmlns:a16="http://schemas.microsoft.com/office/drawing/2014/main" id="{DEE282A4-9D5D-61AA-CED1-5F955E2244B8}"/>
                </a:ext>
              </a:extLst>
            </p:cNvPr>
            <p:cNvSpPr/>
            <p:nvPr/>
          </p:nvSpPr>
          <p:spPr>
            <a:xfrm>
              <a:off x="1281159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445">
              <a:extLst>
                <a:ext uri="{FF2B5EF4-FFF2-40B4-BE49-F238E27FC236}">
                  <a16:creationId xmlns:a16="http://schemas.microsoft.com/office/drawing/2014/main" id="{0893BCA8-5AC2-C50A-197C-7E5E4A4098A2}"/>
                </a:ext>
              </a:extLst>
            </p:cNvPr>
            <p:cNvSpPr/>
            <p:nvPr/>
          </p:nvSpPr>
          <p:spPr>
            <a:xfrm>
              <a:off x="136633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446">
              <a:extLst>
                <a:ext uri="{FF2B5EF4-FFF2-40B4-BE49-F238E27FC236}">
                  <a16:creationId xmlns:a16="http://schemas.microsoft.com/office/drawing/2014/main" id="{8AC4E4CB-F110-839F-136D-F27F97ACDA7A}"/>
                </a:ext>
              </a:extLst>
            </p:cNvPr>
            <p:cNvSpPr/>
            <p:nvPr/>
          </p:nvSpPr>
          <p:spPr>
            <a:xfrm>
              <a:off x="1451517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447">
              <a:extLst>
                <a:ext uri="{FF2B5EF4-FFF2-40B4-BE49-F238E27FC236}">
                  <a16:creationId xmlns:a16="http://schemas.microsoft.com/office/drawing/2014/main" id="{A064A2FD-8844-AEE2-DAF0-72F9D9C69BF1}"/>
                </a:ext>
              </a:extLst>
            </p:cNvPr>
            <p:cNvSpPr/>
            <p:nvPr/>
          </p:nvSpPr>
          <p:spPr>
            <a:xfrm>
              <a:off x="153669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448">
              <a:extLst>
                <a:ext uri="{FF2B5EF4-FFF2-40B4-BE49-F238E27FC236}">
                  <a16:creationId xmlns:a16="http://schemas.microsoft.com/office/drawing/2014/main" id="{86A0198F-BB2A-3815-3579-D6976818BE7A}"/>
                </a:ext>
              </a:extLst>
            </p:cNvPr>
            <p:cNvSpPr/>
            <p:nvPr/>
          </p:nvSpPr>
          <p:spPr>
            <a:xfrm>
              <a:off x="1621875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449">
              <a:extLst>
                <a:ext uri="{FF2B5EF4-FFF2-40B4-BE49-F238E27FC236}">
                  <a16:creationId xmlns:a16="http://schemas.microsoft.com/office/drawing/2014/main" id="{DA34EA1C-F76A-6AE8-9050-2C2864E1391A}"/>
                </a:ext>
              </a:extLst>
            </p:cNvPr>
            <p:cNvSpPr/>
            <p:nvPr/>
          </p:nvSpPr>
          <p:spPr>
            <a:xfrm>
              <a:off x="1707053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450">
              <a:extLst>
                <a:ext uri="{FF2B5EF4-FFF2-40B4-BE49-F238E27FC236}">
                  <a16:creationId xmlns:a16="http://schemas.microsoft.com/office/drawing/2014/main" id="{FD98BC15-F06C-37BC-8F0B-5F0EAD9A801D}"/>
                </a:ext>
              </a:extLst>
            </p:cNvPr>
            <p:cNvSpPr/>
            <p:nvPr/>
          </p:nvSpPr>
          <p:spPr>
            <a:xfrm>
              <a:off x="179223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451">
              <a:extLst>
                <a:ext uri="{FF2B5EF4-FFF2-40B4-BE49-F238E27FC236}">
                  <a16:creationId xmlns:a16="http://schemas.microsoft.com/office/drawing/2014/main" id="{977A8AB1-842C-8540-5026-689C4AB34333}"/>
                </a:ext>
              </a:extLst>
            </p:cNvPr>
            <p:cNvSpPr/>
            <p:nvPr/>
          </p:nvSpPr>
          <p:spPr>
            <a:xfrm>
              <a:off x="187741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452">
              <a:extLst>
                <a:ext uri="{FF2B5EF4-FFF2-40B4-BE49-F238E27FC236}">
                  <a16:creationId xmlns:a16="http://schemas.microsoft.com/office/drawing/2014/main" id="{4F07B97A-464F-31CD-A21C-305A3C8BB522}"/>
                </a:ext>
              </a:extLst>
            </p:cNvPr>
            <p:cNvSpPr/>
            <p:nvPr/>
          </p:nvSpPr>
          <p:spPr>
            <a:xfrm>
              <a:off x="196259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453">
              <a:extLst>
                <a:ext uri="{FF2B5EF4-FFF2-40B4-BE49-F238E27FC236}">
                  <a16:creationId xmlns:a16="http://schemas.microsoft.com/office/drawing/2014/main" id="{6C495EF6-7933-0297-4BDF-17A3204BF58F}"/>
                </a:ext>
              </a:extLst>
            </p:cNvPr>
            <p:cNvSpPr/>
            <p:nvPr/>
          </p:nvSpPr>
          <p:spPr>
            <a:xfrm>
              <a:off x="204776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454">
              <a:extLst>
                <a:ext uri="{FF2B5EF4-FFF2-40B4-BE49-F238E27FC236}">
                  <a16:creationId xmlns:a16="http://schemas.microsoft.com/office/drawing/2014/main" id="{5DC9F0FF-A1ED-E862-1BC4-8443636F6382}"/>
                </a:ext>
              </a:extLst>
            </p:cNvPr>
            <p:cNvSpPr/>
            <p:nvPr/>
          </p:nvSpPr>
          <p:spPr>
            <a:xfrm>
              <a:off x="2132961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455">
              <a:extLst>
                <a:ext uri="{FF2B5EF4-FFF2-40B4-BE49-F238E27FC236}">
                  <a16:creationId xmlns:a16="http://schemas.microsoft.com/office/drawing/2014/main" id="{0ECA381F-1D80-6DEA-2434-00AD918D2E59}"/>
                </a:ext>
              </a:extLst>
            </p:cNvPr>
            <p:cNvSpPr/>
            <p:nvPr/>
          </p:nvSpPr>
          <p:spPr>
            <a:xfrm>
              <a:off x="1112135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456">
              <a:extLst>
                <a:ext uri="{FF2B5EF4-FFF2-40B4-BE49-F238E27FC236}">
                  <a16:creationId xmlns:a16="http://schemas.microsoft.com/office/drawing/2014/main" id="{3E36454C-CCA3-9AA2-616F-2F8742426D1C}"/>
                </a:ext>
              </a:extLst>
            </p:cNvPr>
            <p:cNvSpPr/>
            <p:nvPr/>
          </p:nvSpPr>
          <p:spPr>
            <a:xfrm>
              <a:off x="1197314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457">
              <a:extLst>
                <a:ext uri="{FF2B5EF4-FFF2-40B4-BE49-F238E27FC236}">
                  <a16:creationId xmlns:a16="http://schemas.microsoft.com/office/drawing/2014/main" id="{BC50208D-2775-47F0-F8B1-DF5A686D9492}"/>
                </a:ext>
              </a:extLst>
            </p:cNvPr>
            <p:cNvSpPr/>
            <p:nvPr/>
          </p:nvSpPr>
          <p:spPr>
            <a:xfrm>
              <a:off x="1282492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458">
              <a:extLst>
                <a:ext uri="{FF2B5EF4-FFF2-40B4-BE49-F238E27FC236}">
                  <a16:creationId xmlns:a16="http://schemas.microsoft.com/office/drawing/2014/main" id="{5DD627F8-718F-5972-C1E2-FF78C669059B}"/>
                </a:ext>
              </a:extLst>
            </p:cNvPr>
            <p:cNvSpPr/>
            <p:nvPr/>
          </p:nvSpPr>
          <p:spPr>
            <a:xfrm>
              <a:off x="1367672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459">
              <a:extLst>
                <a:ext uri="{FF2B5EF4-FFF2-40B4-BE49-F238E27FC236}">
                  <a16:creationId xmlns:a16="http://schemas.microsoft.com/office/drawing/2014/main" id="{B7FB1852-E769-92A9-9A33-249761EC9306}"/>
                </a:ext>
              </a:extLst>
            </p:cNvPr>
            <p:cNvSpPr/>
            <p:nvPr/>
          </p:nvSpPr>
          <p:spPr>
            <a:xfrm>
              <a:off x="145285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460">
              <a:extLst>
                <a:ext uri="{FF2B5EF4-FFF2-40B4-BE49-F238E27FC236}">
                  <a16:creationId xmlns:a16="http://schemas.microsoft.com/office/drawing/2014/main" id="{16C721E1-2E25-6413-9721-7E3D3FC355FF}"/>
                </a:ext>
              </a:extLst>
            </p:cNvPr>
            <p:cNvSpPr/>
            <p:nvPr/>
          </p:nvSpPr>
          <p:spPr>
            <a:xfrm>
              <a:off x="1538042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461">
              <a:extLst>
                <a:ext uri="{FF2B5EF4-FFF2-40B4-BE49-F238E27FC236}">
                  <a16:creationId xmlns:a16="http://schemas.microsoft.com/office/drawing/2014/main" id="{867781DA-16BA-3F6C-D3E0-C34B6ACCED02}"/>
                </a:ext>
              </a:extLst>
            </p:cNvPr>
            <p:cNvSpPr/>
            <p:nvPr/>
          </p:nvSpPr>
          <p:spPr>
            <a:xfrm>
              <a:off x="1623221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62">
              <a:extLst>
                <a:ext uri="{FF2B5EF4-FFF2-40B4-BE49-F238E27FC236}">
                  <a16:creationId xmlns:a16="http://schemas.microsoft.com/office/drawing/2014/main" id="{4552258A-8877-F6D9-77DC-04A11E8EEDCB}"/>
                </a:ext>
              </a:extLst>
            </p:cNvPr>
            <p:cNvSpPr/>
            <p:nvPr/>
          </p:nvSpPr>
          <p:spPr>
            <a:xfrm>
              <a:off x="1708400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63">
              <a:extLst>
                <a:ext uri="{FF2B5EF4-FFF2-40B4-BE49-F238E27FC236}">
                  <a16:creationId xmlns:a16="http://schemas.microsoft.com/office/drawing/2014/main" id="{539EA597-CB25-D1E5-0577-3821094C3CF6}"/>
                </a:ext>
              </a:extLst>
            </p:cNvPr>
            <p:cNvSpPr/>
            <p:nvPr/>
          </p:nvSpPr>
          <p:spPr>
            <a:xfrm>
              <a:off x="1793579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64">
              <a:extLst>
                <a:ext uri="{FF2B5EF4-FFF2-40B4-BE49-F238E27FC236}">
                  <a16:creationId xmlns:a16="http://schemas.microsoft.com/office/drawing/2014/main" id="{7371AEB4-20E2-CEF5-9BA3-A9E8ACFC4AD1}"/>
                </a:ext>
              </a:extLst>
            </p:cNvPr>
            <p:cNvSpPr/>
            <p:nvPr/>
          </p:nvSpPr>
          <p:spPr>
            <a:xfrm>
              <a:off x="1878758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65">
              <a:extLst>
                <a:ext uri="{FF2B5EF4-FFF2-40B4-BE49-F238E27FC236}">
                  <a16:creationId xmlns:a16="http://schemas.microsoft.com/office/drawing/2014/main" id="{8904CC7E-96F5-E7C2-6FF1-8549A6271FD0}"/>
                </a:ext>
              </a:extLst>
            </p:cNvPr>
            <p:cNvSpPr/>
            <p:nvPr/>
          </p:nvSpPr>
          <p:spPr>
            <a:xfrm>
              <a:off x="1963937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66">
              <a:extLst>
                <a:ext uri="{FF2B5EF4-FFF2-40B4-BE49-F238E27FC236}">
                  <a16:creationId xmlns:a16="http://schemas.microsoft.com/office/drawing/2014/main" id="{8F193DE2-9823-AE0B-3842-84F08002D1DE}"/>
                </a:ext>
              </a:extLst>
            </p:cNvPr>
            <p:cNvSpPr/>
            <p:nvPr/>
          </p:nvSpPr>
          <p:spPr>
            <a:xfrm>
              <a:off x="943123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67">
              <a:extLst>
                <a:ext uri="{FF2B5EF4-FFF2-40B4-BE49-F238E27FC236}">
                  <a16:creationId xmlns:a16="http://schemas.microsoft.com/office/drawing/2014/main" id="{59D3A9A4-6DC6-681E-AB16-8E42F167756D}"/>
                </a:ext>
              </a:extLst>
            </p:cNvPr>
            <p:cNvSpPr/>
            <p:nvPr/>
          </p:nvSpPr>
          <p:spPr>
            <a:xfrm>
              <a:off x="1028302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8">
              <a:extLst>
                <a:ext uri="{FF2B5EF4-FFF2-40B4-BE49-F238E27FC236}">
                  <a16:creationId xmlns:a16="http://schemas.microsoft.com/office/drawing/2014/main" id="{0701B64E-3457-0483-61A7-89D1C3C38A59}"/>
                </a:ext>
              </a:extLst>
            </p:cNvPr>
            <p:cNvSpPr/>
            <p:nvPr/>
          </p:nvSpPr>
          <p:spPr>
            <a:xfrm>
              <a:off x="111348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69">
              <a:extLst>
                <a:ext uri="{FF2B5EF4-FFF2-40B4-BE49-F238E27FC236}">
                  <a16:creationId xmlns:a16="http://schemas.microsoft.com/office/drawing/2014/main" id="{BAE8A058-48EA-CEC7-DFDE-7BC7C6DCBD17}"/>
                </a:ext>
              </a:extLst>
            </p:cNvPr>
            <p:cNvSpPr/>
            <p:nvPr/>
          </p:nvSpPr>
          <p:spPr>
            <a:xfrm>
              <a:off x="1198660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70">
              <a:extLst>
                <a:ext uri="{FF2B5EF4-FFF2-40B4-BE49-F238E27FC236}">
                  <a16:creationId xmlns:a16="http://schemas.microsoft.com/office/drawing/2014/main" id="{15D562E8-0AE4-C012-6410-26E2384662A9}"/>
                </a:ext>
              </a:extLst>
            </p:cNvPr>
            <p:cNvSpPr/>
            <p:nvPr/>
          </p:nvSpPr>
          <p:spPr>
            <a:xfrm>
              <a:off x="1283839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71">
              <a:extLst>
                <a:ext uri="{FF2B5EF4-FFF2-40B4-BE49-F238E27FC236}">
                  <a16:creationId xmlns:a16="http://schemas.microsoft.com/office/drawing/2014/main" id="{957F9DE4-F991-4D8C-29C4-1FB5FAA98228}"/>
                </a:ext>
              </a:extLst>
            </p:cNvPr>
            <p:cNvSpPr/>
            <p:nvPr/>
          </p:nvSpPr>
          <p:spPr>
            <a:xfrm>
              <a:off x="136901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72">
              <a:extLst>
                <a:ext uri="{FF2B5EF4-FFF2-40B4-BE49-F238E27FC236}">
                  <a16:creationId xmlns:a16="http://schemas.microsoft.com/office/drawing/2014/main" id="{E157DB51-F6A4-B5DE-EAEF-CDE953D5D3FD}"/>
                </a:ext>
              </a:extLst>
            </p:cNvPr>
            <p:cNvSpPr/>
            <p:nvPr/>
          </p:nvSpPr>
          <p:spPr>
            <a:xfrm>
              <a:off x="145419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73">
              <a:extLst>
                <a:ext uri="{FF2B5EF4-FFF2-40B4-BE49-F238E27FC236}">
                  <a16:creationId xmlns:a16="http://schemas.microsoft.com/office/drawing/2014/main" id="{A7B2C3AF-C1B1-1B8B-CA95-DE7130910DCA}"/>
                </a:ext>
              </a:extLst>
            </p:cNvPr>
            <p:cNvSpPr/>
            <p:nvPr/>
          </p:nvSpPr>
          <p:spPr>
            <a:xfrm>
              <a:off x="153937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74">
              <a:extLst>
                <a:ext uri="{FF2B5EF4-FFF2-40B4-BE49-F238E27FC236}">
                  <a16:creationId xmlns:a16="http://schemas.microsoft.com/office/drawing/2014/main" id="{E998C7E4-D5BD-B0A7-65D7-FABB13241C9B}"/>
                </a:ext>
              </a:extLst>
            </p:cNvPr>
            <p:cNvSpPr/>
            <p:nvPr/>
          </p:nvSpPr>
          <p:spPr>
            <a:xfrm>
              <a:off x="162455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75">
              <a:extLst>
                <a:ext uri="{FF2B5EF4-FFF2-40B4-BE49-F238E27FC236}">
                  <a16:creationId xmlns:a16="http://schemas.microsoft.com/office/drawing/2014/main" id="{47FD79E8-1A3E-9468-5D57-26B4FB70EC0C}"/>
                </a:ext>
              </a:extLst>
            </p:cNvPr>
            <p:cNvSpPr/>
            <p:nvPr/>
          </p:nvSpPr>
          <p:spPr>
            <a:xfrm>
              <a:off x="1709746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476">
              <a:extLst>
                <a:ext uri="{FF2B5EF4-FFF2-40B4-BE49-F238E27FC236}">
                  <a16:creationId xmlns:a16="http://schemas.microsoft.com/office/drawing/2014/main" id="{58341AAC-73CE-54DF-7493-03D8C5B20C75}"/>
                </a:ext>
              </a:extLst>
            </p:cNvPr>
            <p:cNvSpPr/>
            <p:nvPr/>
          </p:nvSpPr>
          <p:spPr>
            <a:xfrm>
              <a:off x="1794925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477">
              <a:extLst>
                <a:ext uri="{FF2B5EF4-FFF2-40B4-BE49-F238E27FC236}">
                  <a16:creationId xmlns:a16="http://schemas.microsoft.com/office/drawing/2014/main" id="{6FD0283D-C566-DDEB-6626-9FFF05978594}"/>
                </a:ext>
              </a:extLst>
            </p:cNvPr>
            <p:cNvSpPr/>
            <p:nvPr/>
          </p:nvSpPr>
          <p:spPr>
            <a:xfrm>
              <a:off x="774099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478">
              <a:extLst>
                <a:ext uri="{FF2B5EF4-FFF2-40B4-BE49-F238E27FC236}">
                  <a16:creationId xmlns:a16="http://schemas.microsoft.com/office/drawing/2014/main" id="{A81D754F-4990-E461-0015-26C93DE727C6}"/>
                </a:ext>
              </a:extLst>
            </p:cNvPr>
            <p:cNvSpPr/>
            <p:nvPr/>
          </p:nvSpPr>
          <p:spPr>
            <a:xfrm>
              <a:off x="85927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479">
              <a:extLst>
                <a:ext uri="{FF2B5EF4-FFF2-40B4-BE49-F238E27FC236}">
                  <a16:creationId xmlns:a16="http://schemas.microsoft.com/office/drawing/2014/main" id="{7226522E-1512-6254-9652-B5BD434C16BA}"/>
                </a:ext>
              </a:extLst>
            </p:cNvPr>
            <p:cNvSpPr/>
            <p:nvPr/>
          </p:nvSpPr>
          <p:spPr>
            <a:xfrm>
              <a:off x="944456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480">
              <a:extLst>
                <a:ext uri="{FF2B5EF4-FFF2-40B4-BE49-F238E27FC236}">
                  <a16:creationId xmlns:a16="http://schemas.microsoft.com/office/drawing/2014/main" id="{D6CD5ED3-F116-7193-C1AC-BAB5BAA1F1C5}"/>
                </a:ext>
              </a:extLst>
            </p:cNvPr>
            <p:cNvSpPr/>
            <p:nvPr/>
          </p:nvSpPr>
          <p:spPr>
            <a:xfrm>
              <a:off x="1029636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481">
              <a:extLst>
                <a:ext uri="{FF2B5EF4-FFF2-40B4-BE49-F238E27FC236}">
                  <a16:creationId xmlns:a16="http://schemas.microsoft.com/office/drawing/2014/main" id="{18A4B92B-AC9E-90C5-F52D-54C9B8515AAC}"/>
                </a:ext>
              </a:extLst>
            </p:cNvPr>
            <p:cNvSpPr/>
            <p:nvPr/>
          </p:nvSpPr>
          <p:spPr>
            <a:xfrm>
              <a:off x="1114827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482">
              <a:extLst>
                <a:ext uri="{FF2B5EF4-FFF2-40B4-BE49-F238E27FC236}">
                  <a16:creationId xmlns:a16="http://schemas.microsoft.com/office/drawing/2014/main" id="{2A4D064E-355B-F722-3D6B-4793CC12FE45}"/>
                </a:ext>
              </a:extLst>
            </p:cNvPr>
            <p:cNvSpPr/>
            <p:nvPr/>
          </p:nvSpPr>
          <p:spPr>
            <a:xfrm>
              <a:off x="1200006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483">
              <a:extLst>
                <a:ext uri="{FF2B5EF4-FFF2-40B4-BE49-F238E27FC236}">
                  <a16:creationId xmlns:a16="http://schemas.microsoft.com/office/drawing/2014/main" id="{F505EB0A-E09D-5220-BA69-5DE239C826BA}"/>
                </a:ext>
              </a:extLst>
            </p:cNvPr>
            <p:cNvSpPr/>
            <p:nvPr/>
          </p:nvSpPr>
          <p:spPr>
            <a:xfrm>
              <a:off x="1285185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484">
              <a:extLst>
                <a:ext uri="{FF2B5EF4-FFF2-40B4-BE49-F238E27FC236}">
                  <a16:creationId xmlns:a16="http://schemas.microsoft.com/office/drawing/2014/main" id="{95A2E560-A1C8-ECE4-29C5-9C62C9A2C200}"/>
                </a:ext>
              </a:extLst>
            </p:cNvPr>
            <p:cNvSpPr/>
            <p:nvPr/>
          </p:nvSpPr>
          <p:spPr>
            <a:xfrm>
              <a:off x="1370364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485">
              <a:extLst>
                <a:ext uri="{FF2B5EF4-FFF2-40B4-BE49-F238E27FC236}">
                  <a16:creationId xmlns:a16="http://schemas.microsoft.com/office/drawing/2014/main" id="{9E72044C-7F9E-AB2F-72D9-3DBD1ED5BE4C}"/>
                </a:ext>
              </a:extLst>
            </p:cNvPr>
            <p:cNvSpPr/>
            <p:nvPr/>
          </p:nvSpPr>
          <p:spPr>
            <a:xfrm>
              <a:off x="1455543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486">
              <a:extLst>
                <a:ext uri="{FF2B5EF4-FFF2-40B4-BE49-F238E27FC236}">
                  <a16:creationId xmlns:a16="http://schemas.microsoft.com/office/drawing/2014/main" id="{8EA972AF-AFBB-78A0-84EF-45CFC4BB51DA}"/>
                </a:ext>
              </a:extLst>
            </p:cNvPr>
            <p:cNvSpPr/>
            <p:nvPr/>
          </p:nvSpPr>
          <p:spPr>
            <a:xfrm>
              <a:off x="1540722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487">
              <a:extLst>
                <a:ext uri="{FF2B5EF4-FFF2-40B4-BE49-F238E27FC236}">
                  <a16:creationId xmlns:a16="http://schemas.microsoft.com/office/drawing/2014/main" id="{1603FFE1-81C0-C4A1-A7CB-54322B9E2323}"/>
                </a:ext>
              </a:extLst>
            </p:cNvPr>
            <p:cNvSpPr/>
            <p:nvPr/>
          </p:nvSpPr>
          <p:spPr>
            <a:xfrm>
              <a:off x="1625901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488">
              <a:extLst>
                <a:ext uri="{FF2B5EF4-FFF2-40B4-BE49-F238E27FC236}">
                  <a16:creationId xmlns:a16="http://schemas.microsoft.com/office/drawing/2014/main" id="{D9000F68-3B6B-8FE7-8E7C-35EB7C41DF59}"/>
                </a:ext>
              </a:extLst>
            </p:cNvPr>
            <p:cNvSpPr/>
            <p:nvPr/>
          </p:nvSpPr>
          <p:spPr>
            <a:xfrm>
              <a:off x="605087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489">
              <a:extLst>
                <a:ext uri="{FF2B5EF4-FFF2-40B4-BE49-F238E27FC236}">
                  <a16:creationId xmlns:a16="http://schemas.microsoft.com/office/drawing/2014/main" id="{C0C95CD1-BAC9-8F58-9549-10C850B70808}"/>
                </a:ext>
              </a:extLst>
            </p:cNvPr>
            <p:cNvSpPr/>
            <p:nvPr/>
          </p:nvSpPr>
          <p:spPr>
            <a:xfrm>
              <a:off x="690266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490">
              <a:extLst>
                <a:ext uri="{FF2B5EF4-FFF2-40B4-BE49-F238E27FC236}">
                  <a16:creationId xmlns:a16="http://schemas.microsoft.com/office/drawing/2014/main" id="{9A74510A-2E39-D2F5-43AE-A416E5D8CE2F}"/>
                </a:ext>
              </a:extLst>
            </p:cNvPr>
            <p:cNvSpPr/>
            <p:nvPr/>
          </p:nvSpPr>
          <p:spPr>
            <a:xfrm>
              <a:off x="775445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491">
              <a:extLst>
                <a:ext uri="{FF2B5EF4-FFF2-40B4-BE49-F238E27FC236}">
                  <a16:creationId xmlns:a16="http://schemas.microsoft.com/office/drawing/2014/main" id="{75A9FC9C-EA08-AF70-8F7D-E9D1366E27DF}"/>
                </a:ext>
              </a:extLst>
            </p:cNvPr>
            <p:cNvSpPr/>
            <p:nvPr/>
          </p:nvSpPr>
          <p:spPr>
            <a:xfrm>
              <a:off x="860624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492">
              <a:extLst>
                <a:ext uri="{FF2B5EF4-FFF2-40B4-BE49-F238E27FC236}">
                  <a16:creationId xmlns:a16="http://schemas.microsoft.com/office/drawing/2014/main" id="{1B6A2732-05C4-DF44-62EC-1E967C1C809D}"/>
                </a:ext>
              </a:extLst>
            </p:cNvPr>
            <p:cNvSpPr/>
            <p:nvPr/>
          </p:nvSpPr>
          <p:spPr>
            <a:xfrm>
              <a:off x="945803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493">
              <a:extLst>
                <a:ext uri="{FF2B5EF4-FFF2-40B4-BE49-F238E27FC236}">
                  <a16:creationId xmlns:a16="http://schemas.microsoft.com/office/drawing/2014/main" id="{B83B785F-E7E9-A245-5F0D-07CF19AFBBCD}"/>
                </a:ext>
              </a:extLst>
            </p:cNvPr>
            <p:cNvSpPr/>
            <p:nvPr/>
          </p:nvSpPr>
          <p:spPr>
            <a:xfrm>
              <a:off x="1030982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494">
              <a:extLst>
                <a:ext uri="{FF2B5EF4-FFF2-40B4-BE49-F238E27FC236}">
                  <a16:creationId xmlns:a16="http://schemas.microsoft.com/office/drawing/2014/main" id="{D2A0DA3D-7521-5DC3-5A5B-6C1948A61284}"/>
                </a:ext>
              </a:extLst>
            </p:cNvPr>
            <p:cNvSpPr/>
            <p:nvPr/>
          </p:nvSpPr>
          <p:spPr>
            <a:xfrm>
              <a:off x="1116161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495">
              <a:extLst>
                <a:ext uri="{FF2B5EF4-FFF2-40B4-BE49-F238E27FC236}">
                  <a16:creationId xmlns:a16="http://schemas.microsoft.com/office/drawing/2014/main" id="{5B3E70DE-A836-BF43-1A90-785721D61B00}"/>
                </a:ext>
              </a:extLst>
            </p:cNvPr>
            <p:cNvSpPr/>
            <p:nvPr/>
          </p:nvSpPr>
          <p:spPr>
            <a:xfrm>
              <a:off x="1201340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496">
              <a:extLst>
                <a:ext uri="{FF2B5EF4-FFF2-40B4-BE49-F238E27FC236}">
                  <a16:creationId xmlns:a16="http://schemas.microsoft.com/office/drawing/2014/main" id="{C2883E46-F26F-FAEE-F9CD-296B314C638E}"/>
                </a:ext>
              </a:extLst>
            </p:cNvPr>
            <p:cNvSpPr/>
            <p:nvPr/>
          </p:nvSpPr>
          <p:spPr>
            <a:xfrm>
              <a:off x="1286518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497">
              <a:extLst>
                <a:ext uri="{FF2B5EF4-FFF2-40B4-BE49-F238E27FC236}">
                  <a16:creationId xmlns:a16="http://schemas.microsoft.com/office/drawing/2014/main" id="{C9EECA6B-6A9C-14DA-57C8-BE59B3BEECB7}"/>
                </a:ext>
              </a:extLst>
            </p:cNvPr>
            <p:cNvSpPr/>
            <p:nvPr/>
          </p:nvSpPr>
          <p:spPr>
            <a:xfrm>
              <a:off x="137171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498">
              <a:extLst>
                <a:ext uri="{FF2B5EF4-FFF2-40B4-BE49-F238E27FC236}">
                  <a16:creationId xmlns:a16="http://schemas.microsoft.com/office/drawing/2014/main" id="{963CA7F6-3A23-E26B-55EA-0B7F4234401C}"/>
                </a:ext>
              </a:extLst>
            </p:cNvPr>
            <p:cNvSpPr/>
            <p:nvPr/>
          </p:nvSpPr>
          <p:spPr>
            <a:xfrm>
              <a:off x="1456889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499">
              <a:extLst>
                <a:ext uri="{FF2B5EF4-FFF2-40B4-BE49-F238E27FC236}">
                  <a16:creationId xmlns:a16="http://schemas.microsoft.com/office/drawing/2014/main" id="{E9ADA101-CB2E-6359-B8B8-C3C288EC7C4F}"/>
                </a:ext>
              </a:extLst>
            </p:cNvPr>
            <p:cNvSpPr/>
            <p:nvPr/>
          </p:nvSpPr>
          <p:spPr>
            <a:xfrm>
              <a:off x="2126242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500">
              <a:extLst>
                <a:ext uri="{FF2B5EF4-FFF2-40B4-BE49-F238E27FC236}">
                  <a16:creationId xmlns:a16="http://schemas.microsoft.com/office/drawing/2014/main" id="{73F562F4-23BB-E05C-89C3-97B1BD91DA7A}"/>
                </a:ext>
              </a:extLst>
            </p:cNvPr>
            <p:cNvSpPr/>
            <p:nvPr/>
          </p:nvSpPr>
          <p:spPr>
            <a:xfrm>
              <a:off x="2211422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501">
              <a:extLst>
                <a:ext uri="{FF2B5EF4-FFF2-40B4-BE49-F238E27FC236}">
                  <a16:creationId xmlns:a16="http://schemas.microsoft.com/office/drawing/2014/main" id="{F68167FF-6593-0520-94E9-587FEB328B6F}"/>
                </a:ext>
              </a:extLst>
            </p:cNvPr>
            <p:cNvSpPr/>
            <p:nvPr/>
          </p:nvSpPr>
          <p:spPr>
            <a:xfrm>
              <a:off x="2296600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502">
              <a:extLst>
                <a:ext uri="{FF2B5EF4-FFF2-40B4-BE49-F238E27FC236}">
                  <a16:creationId xmlns:a16="http://schemas.microsoft.com/office/drawing/2014/main" id="{D519FF20-B7A0-02F8-017F-CEFD9DA845C5}"/>
                </a:ext>
              </a:extLst>
            </p:cNvPr>
            <p:cNvSpPr/>
            <p:nvPr/>
          </p:nvSpPr>
          <p:spPr>
            <a:xfrm>
              <a:off x="2381780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503">
              <a:extLst>
                <a:ext uri="{FF2B5EF4-FFF2-40B4-BE49-F238E27FC236}">
                  <a16:creationId xmlns:a16="http://schemas.microsoft.com/office/drawing/2014/main" id="{F4D2D887-08B1-CF3C-4C34-FF954DB2D336}"/>
                </a:ext>
              </a:extLst>
            </p:cNvPr>
            <p:cNvSpPr/>
            <p:nvPr/>
          </p:nvSpPr>
          <p:spPr>
            <a:xfrm>
              <a:off x="2466958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504">
              <a:extLst>
                <a:ext uri="{FF2B5EF4-FFF2-40B4-BE49-F238E27FC236}">
                  <a16:creationId xmlns:a16="http://schemas.microsoft.com/office/drawing/2014/main" id="{6440F7E7-60C9-5C28-86AA-E344DF2BDB9A}"/>
                </a:ext>
              </a:extLst>
            </p:cNvPr>
            <p:cNvSpPr/>
            <p:nvPr/>
          </p:nvSpPr>
          <p:spPr>
            <a:xfrm>
              <a:off x="2552137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505">
              <a:extLst>
                <a:ext uri="{FF2B5EF4-FFF2-40B4-BE49-F238E27FC236}">
                  <a16:creationId xmlns:a16="http://schemas.microsoft.com/office/drawing/2014/main" id="{1D0BBC1F-0A37-5872-404E-4A616AECBA66}"/>
                </a:ext>
              </a:extLst>
            </p:cNvPr>
            <p:cNvSpPr/>
            <p:nvPr/>
          </p:nvSpPr>
          <p:spPr>
            <a:xfrm>
              <a:off x="2637328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506">
              <a:extLst>
                <a:ext uri="{FF2B5EF4-FFF2-40B4-BE49-F238E27FC236}">
                  <a16:creationId xmlns:a16="http://schemas.microsoft.com/office/drawing/2014/main" id="{FFE704F4-0C10-D503-058D-1BB7ABFF05CE}"/>
                </a:ext>
              </a:extLst>
            </p:cNvPr>
            <p:cNvSpPr/>
            <p:nvPr/>
          </p:nvSpPr>
          <p:spPr>
            <a:xfrm>
              <a:off x="2722508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507">
              <a:extLst>
                <a:ext uri="{FF2B5EF4-FFF2-40B4-BE49-F238E27FC236}">
                  <a16:creationId xmlns:a16="http://schemas.microsoft.com/office/drawing/2014/main" id="{0C480049-1721-6C31-C213-9831E2BBFCA9}"/>
                </a:ext>
              </a:extLst>
            </p:cNvPr>
            <p:cNvSpPr/>
            <p:nvPr/>
          </p:nvSpPr>
          <p:spPr>
            <a:xfrm>
              <a:off x="2807686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508">
              <a:extLst>
                <a:ext uri="{FF2B5EF4-FFF2-40B4-BE49-F238E27FC236}">
                  <a16:creationId xmlns:a16="http://schemas.microsoft.com/office/drawing/2014/main" id="{D0CDF126-5C24-E2EC-6D92-A441CEEF6B4D}"/>
                </a:ext>
              </a:extLst>
            </p:cNvPr>
            <p:cNvSpPr/>
            <p:nvPr/>
          </p:nvSpPr>
          <p:spPr>
            <a:xfrm>
              <a:off x="289286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509">
              <a:extLst>
                <a:ext uri="{FF2B5EF4-FFF2-40B4-BE49-F238E27FC236}">
                  <a16:creationId xmlns:a16="http://schemas.microsoft.com/office/drawing/2014/main" id="{B6638B64-3EE5-9345-FB02-7D7A139BCB6B}"/>
                </a:ext>
              </a:extLst>
            </p:cNvPr>
            <p:cNvSpPr/>
            <p:nvPr/>
          </p:nvSpPr>
          <p:spPr>
            <a:xfrm>
              <a:off x="2978044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510">
              <a:extLst>
                <a:ext uri="{FF2B5EF4-FFF2-40B4-BE49-F238E27FC236}">
                  <a16:creationId xmlns:a16="http://schemas.microsoft.com/office/drawing/2014/main" id="{5521E9CA-FCC8-E2F7-ACCB-6718871E433B}"/>
                </a:ext>
              </a:extLst>
            </p:cNvPr>
            <p:cNvSpPr/>
            <p:nvPr/>
          </p:nvSpPr>
          <p:spPr>
            <a:xfrm>
              <a:off x="2295254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511">
              <a:extLst>
                <a:ext uri="{FF2B5EF4-FFF2-40B4-BE49-F238E27FC236}">
                  <a16:creationId xmlns:a16="http://schemas.microsoft.com/office/drawing/2014/main" id="{526600D0-CCD5-6363-DB24-524F8EB75BD5}"/>
                </a:ext>
              </a:extLst>
            </p:cNvPr>
            <p:cNvSpPr/>
            <p:nvPr/>
          </p:nvSpPr>
          <p:spPr>
            <a:xfrm>
              <a:off x="2380445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512">
              <a:extLst>
                <a:ext uri="{FF2B5EF4-FFF2-40B4-BE49-F238E27FC236}">
                  <a16:creationId xmlns:a16="http://schemas.microsoft.com/office/drawing/2014/main" id="{27F9068D-3ECE-7035-4E32-A0571FE1DBC6}"/>
                </a:ext>
              </a:extLst>
            </p:cNvPr>
            <p:cNvSpPr/>
            <p:nvPr/>
          </p:nvSpPr>
          <p:spPr>
            <a:xfrm>
              <a:off x="2465625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513">
              <a:extLst>
                <a:ext uri="{FF2B5EF4-FFF2-40B4-BE49-F238E27FC236}">
                  <a16:creationId xmlns:a16="http://schemas.microsoft.com/office/drawing/2014/main" id="{8FF7954C-35AA-3DB7-A5AA-4B349F7CA187}"/>
                </a:ext>
              </a:extLst>
            </p:cNvPr>
            <p:cNvSpPr/>
            <p:nvPr/>
          </p:nvSpPr>
          <p:spPr>
            <a:xfrm>
              <a:off x="2550803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514">
              <a:extLst>
                <a:ext uri="{FF2B5EF4-FFF2-40B4-BE49-F238E27FC236}">
                  <a16:creationId xmlns:a16="http://schemas.microsoft.com/office/drawing/2014/main" id="{80B4871F-3219-95F3-D156-11ACF2D54B47}"/>
                </a:ext>
              </a:extLst>
            </p:cNvPr>
            <p:cNvSpPr/>
            <p:nvPr/>
          </p:nvSpPr>
          <p:spPr>
            <a:xfrm>
              <a:off x="2635983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515">
              <a:extLst>
                <a:ext uri="{FF2B5EF4-FFF2-40B4-BE49-F238E27FC236}">
                  <a16:creationId xmlns:a16="http://schemas.microsoft.com/office/drawing/2014/main" id="{ABB7893C-6FB4-A1AE-2AFA-97ADEA697DFD}"/>
                </a:ext>
              </a:extLst>
            </p:cNvPr>
            <p:cNvSpPr/>
            <p:nvPr/>
          </p:nvSpPr>
          <p:spPr>
            <a:xfrm>
              <a:off x="2721161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516">
              <a:extLst>
                <a:ext uri="{FF2B5EF4-FFF2-40B4-BE49-F238E27FC236}">
                  <a16:creationId xmlns:a16="http://schemas.microsoft.com/office/drawing/2014/main" id="{D98C4E47-4AEB-85A9-D9CF-9B9DAD51CA5A}"/>
                </a:ext>
              </a:extLst>
            </p:cNvPr>
            <p:cNvSpPr/>
            <p:nvPr/>
          </p:nvSpPr>
          <p:spPr>
            <a:xfrm>
              <a:off x="280634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517">
              <a:extLst>
                <a:ext uri="{FF2B5EF4-FFF2-40B4-BE49-F238E27FC236}">
                  <a16:creationId xmlns:a16="http://schemas.microsoft.com/office/drawing/2014/main" id="{6E68FC46-72B0-7EAD-D8C6-B6BAEDE77BB2}"/>
                </a:ext>
              </a:extLst>
            </p:cNvPr>
            <p:cNvSpPr/>
            <p:nvPr/>
          </p:nvSpPr>
          <p:spPr>
            <a:xfrm>
              <a:off x="2891519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518">
              <a:extLst>
                <a:ext uri="{FF2B5EF4-FFF2-40B4-BE49-F238E27FC236}">
                  <a16:creationId xmlns:a16="http://schemas.microsoft.com/office/drawing/2014/main" id="{2CEAAB36-FAD1-8517-7381-9AB3A6C630A5}"/>
                </a:ext>
              </a:extLst>
            </p:cNvPr>
            <p:cNvSpPr/>
            <p:nvPr/>
          </p:nvSpPr>
          <p:spPr>
            <a:xfrm>
              <a:off x="2976698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519">
              <a:extLst>
                <a:ext uri="{FF2B5EF4-FFF2-40B4-BE49-F238E27FC236}">
                  <a16:creationId xmlns:a16="http://schemas.microsoft.com/office/drawing/2014/main" id="{673C951A-680D-B80F-E2C3-778485D81241}"/>
                </a:ext>
              </a:extLst>
            </p:cNvPr>
            <p:cNvSpPr/>
            <p:nvPr/>
          </p:nvSpPr>
          <p:spPr>
            <a:xfrm>
              <a:off x="3061877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520">
              <a:extLst>
                <a:ext uri="{FF2B5EF4-FFF2-40B4-BE49-F238E27FC236}">
                  <a16:creationId xmlns:a16="http://schemas.microsoft.com/office/drawing/2014/main" id="{42DCD088-77CE-79E5-03F6-F1D39D364283}"/>
                </a:ext>
              </a:extLst>
            </p:cNvPr>
            <p:cNvSpPr/>
            <p:nvPr/>
          </p:nvSpPr>
          <p:spPr>
            <a:xfrm>
              <a:off x="314706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521">
              <a:extLst>
                <a:ext uri="{FF2B5EF4-FFF2-40B4-BE49-F238E27FC236}">
                  <a16:creationId xmlns:a16="http://schemas.microsoft.com/office/drawing/2014/main" id="{5F1B5356-47E0-A69C-E1BB-76307C5A4E64}"/>
                </a:ext>
              </a:extLst>
            </p:cNvPr>
            <p:cNvSpPr/>
            <p:nvPr/>
          </p:nvSpPr>
          <p:spPr>
            <a:xfrm>
              <a:off x="246427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1522">
              <a:extLst>
                <a:ext uri="{FF2B5EF4-FFF2-40B4-BE49-F238E27FC236}">
                  <a16:creationId xmlns:a16="http://schemas.microsoft.com/office/drawing/2014/main" id="{B92C0084-0978-05F7-06A6-FADED48D334A}"/>
                </a:ext>
              </a:extLst>
            </p:cNvPr>
            <p:cNvSpPr/>
            <p:nvPr/>
          </p:nvSpPr>
          <p:spPr>
            <a:xfrm>
              <a:off x="254945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523">
              <a:extLst>
                <a:ext uri="{FF2B5EF4-FFF2-40B4-BE49-F238E27FC236}">
                  <a16:creationId xmlns:a16="http://schemas.microsoft.com/office/drawing/2014/main" id="{5C5D074D-5B15-2267-EF65-CE8551E53B0B}"/>
                </a:ext>
              </a:extLst>
            </p:cNvPr>
            <p:cNvSpPr/>
            <p:nvPr/>
          </p:nvSpPr>
          <p:spPr>
            <a:xfrm>
              <a:off x="2634636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524">
              <a:extLst>
                <a:ext uri="{FF2B5EF4-FFF2-40B4-BE49-F238E27FC236}">
                  <a16:creationId xmlns:a16="http://schemas.microsoft.com/office/drawing/2014/main" id="{001BB970-D6BF-ECB6-BCBB-C3036DBB1B36}"/>
                </a:ext>
              </a:extLst>
            </p:cNvPr>
            <p:cNvSpPr/>
            <p:nvPr/>
          </p:nvSpPr>
          <p:spPr>
            <a:xfrm>
              <a:off x="271981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1525">
              <a:extLst>
                <a:ext uri="{FF2B5EF4-FFF2-40B4-BE49-F238E27FC236}">
                  <a16:creationId xmlns:a16="http://schemas.microsoft.com/office/drawing/2014/main" id="{DF6B352F-0BEE-12AB-2B2A-7CEEF63868D2}"/>
                </a:ext>
              </a:extLst>
            </p:cNvPr>
            <p:cNvSpPr/>
            <p:nvPr/>
          </p:nvSpPr>
          <p:spPr>
            <a:xfrm>
              <a:off x="2804994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1526">
              <a:extLst>
                <a:ext uri="{FF2B5EF4-FFF2-40B4-BE49-F238E27FC236}">
                  <a16:creationId xmlns:a16="http://schemas.microsoft.com/office/drawing/2014/main" id="{F8A8C335-D9DB-A828-2828-93E6B8612EE4}"/>
                </a:ext>
              </a:extLst>
            </p:cNvPr>
            <p:cNvSpPr/>
            <p:nvPr/>
          </p:nvSpPr>
          <p:spPr>
            <a:xfrm>
              <a:off x="2890173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1527">
              <a:extLst>
                <a:ext uri="{FF2B5EF4-FFF2-40B4-BE49-F238E27FC236}">
                  <a16:creationId xmlns:a16="http://schemas.microsoft.com/office/drawing/2014/main" id="{8BE7D782-C1D0-E708-A863-187FB40DD99F}"/>
                </a:ext>
              </a:extLst>
            </p:cNvPr>
            <p:cNvSpPr/>
            <p:nvPr/>
          </p:nvSpPr>
          <p:spPr>
            <a:xfrm>
              <a:off x="2975364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1528">
              <a:extLst>
                <a:ext uri="{FF2B5EF4-FFF2-40B4-BE49-F238E27FC236}">
                  <a16:creationId xmlns:a16="http://schemas.microsoft.com/office/drawing/2014/main" id="{BC403426-479A-514F-5804-90A377279A51}"/>
                </a:ext>
              </a:extLst>
            </p:cNvPr>
            <p:cNvSpPr/>
            <p:nvPr/>
          </p:nvSpPr>
          <p:spPr>
            <a:xfrm>
              <a:off x="3060544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1529">
              <a:extLst>
                <a:ext uri="{FF2B5EF4-FFF2-40B4-BE49-F238E27FC236}">
                  <a16:creationId xmlns:a16="http://schemas.microsoft.com/office/drawing/2014/main" id="{4C367319-7A14-F729-4313-DFC59A1A1F3B}"/>
                </a:ext>
              </a:extLst>
            </p:cNvPr>
            <p:cNvSpPr/>
            <p:nvPr/>
          </p:nvSpPr>
          <p:spPr>
            <a:xfrm>
              <a:off x="3145722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1530">
              <a:extLst>
                <a:ext uri="{FF2B5EF4-FFF2-40B4-BE49-F238E27FC236}">
                  <a16:creationId xmlns:a16="http://schemas.microsoft.com/office/drawing/2014/main" id="{1F70B85A-A30B-329B-9628-9154AEB5DA01}"/>
                </a:ext>
              </a:extLst>
            </p:cNvPr>
            <p:cNvSpPr/>
            <p:nvPr/>
          </p:nvSpPr>
          <p:spPr>
            <a:xfrm>
              <a:off x="3230901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1531">
              <a:extLst>
                <a:ext uri="{FF2B5EF4-FFF2-40B4-BE49-F238E27FC236}">
                  <a16:creationId xmlns:a16="http://schemas.microsoft.com/office/drawing/2014/main" id="{34B136F2-2352-BB83-1FEA-4303AC49EF9A}"/>
                </a:ext>
              </a:extLst>
            </p:cNvPr>
            <p:cNvSpPr/>
            <p:nvPr/>
          </p:nvSpPr>
          <p:spPr>
            <a:xfrm>
              <a:off x="3316080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1532">
              <a:extLst>
                <a:ext uri="{FF2B5EF4-FFF2-40B4-BE49-F238E27FC236}">
                  <a16:creationId xmlns:a16="http://schemas.microsoft.com/office/drawing/2014/main" id="{13FEF3CE-39A5-D703-8B95-2D685FD691A1}"/>
                </a:ext>
              </a:extLst>
            </p:cNvPr>
            <p:cNvSpPr/>
            <p:nvPr/>
          </p:nvSpPr>
          <p:spPr>
            <a:xfrm>
              <a:off x="2633290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1533">
              <a:extLst>
                <a:ext uri="{FF2B5EF4-FFF2-40B4-BE49-F238E27FC236}">
                  <a16:creationId xmlns:a16="http://schemas.microsoft.com/office/drawing/2014/main" id="{F2703460-4EEE-D70C-BDE4-3AD5B1F2A115}"/>
                </a:ext>
              </a:extLst>
            </p:cNvPr>
            <p:cNvSpPr/>
            <p:nvPr/>
          </p:nvSpPr>
          <p:spPr>
            <a:xfrm>
              <a:off x="271848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1534">
              <a:extLst>
                <a:ext uri="{FF2B5EF4-FFF2-40B4-BE49-F238E27FC236}">
                  <a16:creationId xmlns:a16="http://schemas.microsoft.com/office/drawing/2014/main" id="{84571FEF-7749-2F98-FC88-42C337E1BDE7}"/>
                </a:ext>
              </a:extLst>
            </p:cNvPr>
            <p:cNvSpPr/>
            <p:nvPr/>
          </p:nvSpPr>
          <p:spPr>
            <a:xfrm>
              <a:off x="280366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1535">
              <a:extLst>
                <a:ext uri="{FF2B5EF4-FFF2-40B4-BE49-F238E27FC236}">
                  <a16:creationId xmlns:a16="http://schemas.microsoft.com/office/drawing/2014/main" id="{97E2ADD4-8C0E-E88C-E4F6-DF149EC69CFA}"/>
                </a:ext>
              </a:extLst>
            </p:cNvPr>
            <p:cNvSpPr/>
            <p:nvPr/>
          </p:nvSpPr>
          <p:spPr>
            <a:xfrm>
              <a:off x="2888839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1536">
              <a:extLst>
                <a:ext uri="{FF2B5EF4-FFF2-40B4-BE49-F238E27FC236}">
                  <a16:creationId xmlns:a16="http://schemas.microsoft.com/office/drawing/2014/main" id="{48A0A922-1169-4B18-5D29-07F272D25A4F}"/>
                </a:ext>
              </a:extLst>
            </p:cNvPr>
            <p:cNvSpPr/>
            <p:nvPr/>
          </p:nvSpPr>
          <p:spPr>
            <a:xfrm>
              <a:off x="2974019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1537">
              <a:extLst>
                <a:ext uri="{FF2B5EF4-FFF2-40B4-BE49-F238E27FC236}">
                  <a16:creationId xmlns:a16="http://schemas.microsoft.com/office/drawing/2014/main" id="{C0C13B9C-0B0B-DE1C-77DE-F8E765849FF4}"/>
                </a:ext>
              </a:extLst>
            </p:cNvPr>
            <p:cNvSpPr/>
            <p:nvPr/>
          </p:nvSpPr>
          <p:spPr>
            <a:xfrm>
              <a:off x="3059197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1538">
              <a:extLst>
                <a:ext uri="{FF2B5EF4-FFF2-40B4-BE49-F238E27FC236}">
                  <a16:creationId xmlns:a16="http://schemas.microsoft.com/office/drawing/2014/main" id="{9C76F976-A59E-CD2E-DD57-644501F23D23}"/>
                </a:ext>
              </a:extLst>
            </p:cNvPr>
            <p:cNvSpPr/>
            <p:nvPr/>
          </p:nvSpPr>
          <p:spPr>
            <a:xfrm>
              <a:off x="3144376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539">
              <a:extLst>
                <a:ext uri="{FF2B5EF4-FFF2-40B4-BE49-F238E27FC236}">
                  <a16:creationId xmlns:a16="http://schemas.microsoft.com/office/drawing/2014/main" id="{061B99A0-A242-C234-E373-B4516B08E090}"/>
                </a:ext>
              </a:extLst>
            </p:cNvPr>
            <p:cNvSpPr/>
            <p:nvPr/>
          </p:nvSpPr>
          <p:spPr>
            <a:xfrm>
              <a:off x="322955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540">
              <a:extLst>
                <a:ext uri="{FF2B5EF4-FFF2-40B4-BE49-F238E27FC236}">
                  <a16:creationId xmlns:a16="http://schemas.microsoft.com/office/drawing/2014/main" id="{EB773C77-C573-7899-9A77-22E079C0A9C8}"/>
                </a:ext>
              </a:extLst>
            </p:cNvPr>
            <p:cNvSpPr/>
            <p:nvPr/>
          </p:nvSpPr>
          <p:spPr>
            <a:xfrm>
              <a:off x="331473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1541">
              <a:extLst>
                <a:ext uri="{FF2B5EF4-FFF2-40B4-BE49-F238E27FC236}">
                  <a16:creationId xmlns:a16="http://schemas.microsoft.com/office/drawing/2014/main" id="{7313AB4E-EC14-DE30-6711-8E4F21CF9244}"/>
                </a:ext>
              </a:extLst>
            </p:cNvPr>
            <p:cNvSpPr/>
            <p:nvPr/>
          </p:nvSpPr>
          <p:spPr>
            <a:xfrm>
              <a:off x="3399913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1542">
              <a:extLst>
                <a:ext uri="{FF2B5EF4-FFF2-40B4-BE49-F238E27FC236}">
                  <a16:creationId xmlns:a16="http://schemas.microsoft.com/office/drawing/2014/main" id="{942C7C8A-E8E4-F2D9-82D2-3794FDA134B8}"/>
                </a:ext>
              </a:extLst>
            </p:cNvPr>
            <p:cNvSpPr/>
            <p:nvPr/>
          </p:nvSpPr>
          <p:spPr>
            <a:xfrm>
              <a:off x="3485092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43" y="21018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1543">
              <a:extLst>
                <a:ext uri="{FF2B5EF4-FFF2-40B4-BE49-F238E27FC236}">
                  <a16:creationId xmlns:a16="http://schemas.microsoft.com/office/drawing/2014/main" id="{4F7B8CEA-F3CD-0442-F407-3377DBC304C8}"/>
                </a:ext>
              </a:extLst>
            </p:cNvPr>
            <p:cNvSpPr/>
            <p:nvPr/>
          </p:nvSpPr>
          <p:spPr>
            <a:xfrm>
              <a:off x="2802314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1544">
              <a:extLst>
                <a:ext uri="{FF2B5EF4-FFF2-40B4-BE49-F238E27FC236}">
                  <a16:creationId xmlns:a16="http://schemas.microsoft.com/office/drawing/2014/main" id="{61627DA8-E3A4-9EA3-531F-F24DC367D11F}"/>
                </a:ext>
              </a:extLst>
            </p:cNvPr>
            <p:cNvSpPr/>
            <p:nvPr/>
          </p:nvSpPr>
          <p:spPr>
            <a:xfrm>
              <a:off x="2887493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1545">
              <a:extLst>
                <a:ext uri="{FF2B5EF4-FFF2-40B4-BE49-F238E27FC236}">
                  <a16:creationId xmlns:a16="http://schemas.microsoft.com/office/drawing/2014/main" id="{D462524A-FD2D-64C1-1E61-D2852A446D7D}"/>
                </a:ext>
              </a:extLst>
            </p:cNvPr>
            <p:cNvSpPr/>
            <p:nvPr/>
          </p:nvSpPr>
          <p:spPr>
            <a:xfrm>
              <a:off x="2972672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1546">
              <a:extLst>
                <a:ext uri="{FF2B5EF4-FFF2-40B4-BE49-F238E27FC236}">
                  <a16:creationId xmlns:a16="http://schemas.microsoft.com/office/drawing/2014/main" id="{F8FC46BA-2395-F880-29DD-084178FDE3B6}"/>
                </a:ext>
              </a:extLst>
            </p:cNvPr>
            <p:cNvSpPr/>
            <p:nvPr/>
          </p:nvSpPr>
          <p:spPr>
            <a:xfrm>
              <a:off x="305785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1547">
              <a:extLst>
                <a:ext uri="{FF2B5EF4-FFF2-40B4-BE49-F238E27FC236}">
                  <a16:creationId xmlns:a16="http://schemas.microsoft.com/office/drawing/2014/main" id="{44F817FC-47D9-D8ED-F129-23E2D8C6C878}"/>
                </a:ext>
              </a:extLst>
            </p:cNvPr>
            <p:cNvSpPr/>
            <p:nvPr/>
          </p:nvSpPr>
          <p:spPr>
            <a:xfrm>
              <a:off x="314303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1548">
              <a:extLst>
                <a:ext uri="{FF2B5EF4-FFF2-40B4-BE49-F238E27FC236}">
                  <a16:creationId xmlns:a16="http://schemas.microsoft.com/office/drawing/2014/main" id="{DF439544-C4E7-1C39-4B44-08A748D27232}"/>
                </a:ext>
              </a:extLst>
            </p:cNvPr>
            <p:cNvSpPr/>
            <p:nvPr/>
          </p:nvSpPr>
          <p:spPr>
            <a:xfrm>
              <a:off x="322820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1549">
              <a:extLst>
                <a:ext uri="{FF2B5EF4-FFF2-40B4-BE49-F238E27FC236}">
                  <a16:creationId xmlns:a16="http://schemas.microsoft.com/office/drawing/2014/main" id="{74B42555-2657-A4BA-7B01-B49A26BBB087}"/>
                </a:ext>
              </a:extLst>
            </p:cNvPr>
            <p:cNvSpPr/>
            <p:nvPr/>
          </p:nvSpPr>
          <p:spPr>
            <a:xfrm>
              <a:off x="331340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1550">
              <a:extLst>
                <a:ext uri="{FF2B5EF4-FFF2-40B4-BE49-F238E27FC236}">
                  <a16:creationId xmlns:a16="http://schemas.microsoft.com/office/drawing/2014/main" id="{7CEB0AAD-5256-A6BF-CE33-F0819142D50C}"/>
                </a:ext>
              </a:extLst>
            </p:cNvPr>
            <p:cNvSpPr/>
            <p:nvPr/>
          </p:nvSpPr>
          <p:spPr>
            <a:xfrm>
              <a:off x="3398579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1551">
              <a:extLst>
                <a:ext uri="{FF2B5EF4-FFF2-40B4-BE49-F238E27FC236}">
                  <a16:creationId xmlns:a16="http://schemas.microsoft.com/office/drawing/2014/main" id="{1155C4A5-B22F-1740-EF47-26D270216E07}"/>
                </a:ext>
              </a:extLst>
            </p:cNvPr>
            <p:cNvSpPr/>
            <p:nvPr/>
          </p:nvSpPr>
          <p:spPr>
            <a:xfrm>
              <a:off x="3483758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1552">
              <a:extLst>
                <a:ext uri="{FF2B5EF4-FFF2-40B4-BE49-F238E27FC236}">
                  <a16:creationId xmlns:a16="http://schemas.microsoft.com/office/drawing/2014/main" id="{7F20FA78-7445-9B2A-C4DB-29BFEEF85962}"/>
                </a:ext>
              </a:extLst>
            </p:cNvPr>
            <p:cNvSpPr/>
            <p:nvPr/>
          </p:nvSpPr>
          <p:spPr>
            <a:xfrm>
              <a:off x="3568937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1553">
              <a:extLst>
                <a:ext uri="{FF2B5EF4-FFF2-40B4-BE49-F238E27FC236}">
                  <a16:creationId xmlns:a16="http://schemas.microsoft.com/office/drawing/2014/main" id="{7B5A4794-ADCB-23C7-E355-5B62BF9CDF4C}"/>
                </a:ext>
              </a:extLst>
            </p:cNvPr>
            <p:cNvSpPr/>
            <p:nvPr/>
          </p:nvSpPr>
          <p:spPr>
            <a:xfrm>
              <a:off x="3654116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1554">
              <a:extLst>
                <a:ext uri="{FF2B5EF4-FFF2-40B4-BE49-F238E27FC236}">
                  <a16:creationId xmlns:a16="http://schemas.microsoft.com/office/drawing/2014/main" id="{9882D69F-B50C-C15B-DAF3-A1858E1531B7}"/>
                </a:ext>
              </a:extLst>
            </p:cNvPr>
            <p:cNvSpPr/>
            <p:nvPr/>
          </p:nvSpPr>
          <p:spPr>
            <a:xfrm>
              <a:off x="2971326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1555">
              <a:extLst>
                <a:ext uri="{FF2B5EF4-FFF2-40B4-BE49-F238E27FC236}">
                  <a16:creationId xmlns:a16="http://schemas.microsoft.com/office/drawing/2014/main" id="{EFA91A59-00A3-A4B6-DFE8-EB138A74B59D}"/>
                </a:ext>
              </a:extLst>
            </p:cNvPr>
            <p:cNvSpPr/>
            <p:nvPr/>
          </p:nvSpPr>
          <p:spPr>
            <a:xfrm>
              <a:off x="3056517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1556">
              <a:extLst>
                <a:ext uri="{FF2B5EF4-FFF2-40B4-BE49-F238E27FC236}">
                  <a16:creationId xmlns:a16="http://schemas.microsoft.com/office/drawing/2014/main" id="{CB419073-EDF9-552B-3BC8-A6EE4C141320}"/>
                </a:ext>
              </a:extLst>
            </p:cNvPr>
            <p:cNvSpPr/>
            <p:nvPr/>
          </p:nvSpPr>
          <p:spPr>
            <a:xfrm>
              <a:off x="3141697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1557">
              <a:extLst>
                <a:ext uri="{FF2B5EF4-FFF2-40B4-BE49-F238E27FC236}">
                  <a16:creationId xmlns:a16="http://schemas.microsoft.com/office/drawing/2014/main" id="{AD56EA1C-8D8B-7AB3-CA4F-D18090A2BFD7}"/>
                </a:ext>
              </a:extLst>
            </p:cNvPr>
            <p:cNvSpPr/>
            <p:nvPr/>
          </p:nvSpPr>
          <p:spPr>
            <a:xfrm>
              <a:off x="322687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1558">
              <a:extLst>
                <a:ext uri="{FF2B5EF4-FFF2-40B4-BE49-F238E27FC236}">
                  <a16:creationId xmlns:a16="http://schemas.microsoft.com/office/drawing/2014/main" id="{BC9BAFE4-F46F-CFA0-1858-0A3F444F651A}"/>
                </a:ext>
              </a:extLst>
            </p:cNvPr>
            <p:cNvSpPr/>
            <p:nvPr/>
          </p:nvSpPr>
          <p:spPr>
            <a:xfrm>
              <a:off x="3312055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1559">
              <a:extLst>
                <a:ext uri="{FF2B5EF4-FFF2-40B4-BE49-F238E27FC236}">
                  <a16:creationId xmlns:a16="http://schemas.microsoft.com/office/drawing/2014/main" id="{5821587E-6131-AF40-4D72-6D2F245A5D37}"/>
                </a:ext>
              </a:extLst>
            </p:cNvPr>
            <p:cNvSpPr/>
            <p:nvPr/>
          </p:nvSpPr>
          <p:spPr>
            <a:xfrm>
              <a:off x="3397233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1560">
              <a:extLst>
                <a:ext uri="{FF2B5EF4-FFF2-40B4-BE49-F238E27FC236}">
                  <a16:creationId xmlns:a16="http://schemas.microsoft.com/office/drawing/2014/main" id="{6AEEA526-32B3-9486-4BAC-4A4879FE0047}"/>
                </a:ext>
              </a:extLst>
            </p:cNvPr>
            <p:cNvSpPr/>
            <p:nvPr/>
          </p:nvSpPr>
          <p:spPr>
            <a:xfrm>
              <a:off x="3482412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1561">
              <a:extLst>
                <a:ext uri="{FF2B5EF4-FFF2-40B4-BE49-F238E27FC236}">
                  <a16:creationId xmlns:a16="http://schemas.microsoft.com/office/drawing/2014/main" id="{EFF5A03F-FAA1-B6D1-4C1C-012C36E69F12}"/>
                </a:ext>
              </a:extLst>
            </p:cNvPr>
            <p:cNvSpPr/>
            <p:nvPr/>
          </p:nvSpPr>
          <p:spPr>
            <a:xfrm>
              <a:off x="356759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1562">
              <a:extLst>
                <a:ext uri="{FF2B5EF4-FFF2-40B4-BE49-F238E27FC236}">
                  <a16:creationId xmlns:a16="http://schemas.microsoft.com/office/drawing/2014/main" id="{518E9BA6-3F0D-3CA6-00E4-8B4414527280}"/>
                </a:ext>
              </a:extLst>
            </p:cNvPr>
            <p:cNvSpPr/>
            <p:nvPr/>
          </p:nvSpPr>
          <p:spPr>
            <a:xfrm>
              <a:off x="365277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1563">
              <a:extLst>
                <a:ext uri="{FF2B5EF4-FFF2-40B4-BE49-F238E27FC236}">
                  <a16:creationId xmlns:a16="http://schemas.microsoft.com/office/drawing/2014/main" id="{69D2B331-14AD-2460-7F52-C3A0DEFF105D}"/>
                </a:ext>
              </a:extLst>
            </p:cNvPr>
            <p:cNvSpPr/>
            <p:nvPr/>
          </p:nvSpPr>
          <p:spPr>
            <a:xfrm>
              <a:off x="373794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1564">
              <a:extLst>
                <a:ext uri="{FF2B5EF4-FFF2-40B4-BE49-F238E27FC236}">
                  <a16:creationId xmlns:a16="http://schemas.microsoft.com/office/drawing/2014/main" id="{1509FB22-FBDC-D411-5162-856E02AFD86D}"/>
                </a:ext>
              </a:extLst>
            </p:cNvPr>
            <p:cNvSpPr/>
            <p:nvPr/>
          </p:nvSpPr>
          <p:spPr>
            <a:xfrm>
              <a:off x="382312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56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56" y="21018"/>
                  </a:lnTo>
                  <a:lnTo>
                    <a:pt x="21056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1565">
              <a:extLst>
                <a:ext uri="{FF2B5EF4-FFF2-40B4-BE49-F238E27FC236}">
                  <a16:creationId xmlns:a16="http://schemas.microsoft.com/office/drawing/2014/main" id="{1DEC6DB2-EA2A-2D3F-9A49-A229DE68A227}"/>
                </a:ext>
              </a:extLst>
            </p:cNvPr>
            <p:cNvSpPr/>
            <p:nvPr/>
          </p:nvSpPr>
          <p:spPr>
            <a:xfrm>
              <a:off x="3140350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1566">
              <a:extLst>
                <a:ext uri="{FF2B5EF4-FFF2-40B4-BE49-F238E27FC236}">
                  <a16:creationId xmlns:a16="http://schemas.microsoft.com/office/drawing/2014/main" id="{55443EF2-238A-D3A3-5383-6DDFFBAF6057}"/>
                </a:ext>
              </a:extLst>
            </p:cNvPr>
            <p:cNvSpPr/>
            <p:nvPr/>
          </p:nvSpPr>
          <p:spPr>
            <a:xfrm>
              <a:off x="3225529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1567">
              <a:extLst>
                <a:ext uri="{FF2B5EF4-FFF2-40B4-BE49-F238E27FC236}">
                  <a16:creationId xmlns:a16="http://schemas.microsoft.com/office/drawing/2014/main" id="{9794C394-1798-8819-F527-E73F5056F1C1}"/>
                </a:ext>
              </a:extLst>
            </p:cNvPr>
            <p:cNvSpPr/>
            <p:nvPr/>
          </p:nvSpPr>
          <p:spPr>
            <a:xfrm>
              <a:off x="3310708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1568">
              <a:extLst>
                <a:ext uri="{FF2B5EF4-FFF2-40B4-BE49-F238E27FC236}">
                  <a16:creationId xmlns:a16="http://schemas.microsoft.com/office/drawing/2014/main" id="{36DA0595-AEF0-62D1-0C2F-319B41401500}"/>
                </a:ext>
              </a:extLst>
            </p:cNvPr>
            <p:cNvSpPr/>
            <p:nvPr/>
          </p:nvSpPr>
          <p:spPr>
            <a:xfrm>
              <a:off x="339588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1569">
              <a:extLst>
                <a:ext uri="{FF2B5EF4-FFF2-40B4-BE49-F238E27FC236}">
                  <a16:creationId xmlns:a16="http://schemas.microsoft.com/office/drawing/2014/main" id="{03EE802E-F9B0-4214-620E-929D23973041}"/>
                </a:ext>
              </a:extLst>
            </p:cNvPr>
            <p:cNvSpPr/>
            <p:nvPr/>
          </p:nvSpPr>
          <p:spPr>
            <a:xfrm>
              <a:off x="3481066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1570">
              <a:extLst>
                <a:ext uri="{FF2B5EF4-FFF2-40B4-BE49-F238E27FC236}">
                  <a16:creationId xmlns:a16="http://schemas.microsoft.com/office/drawing/2014/main" id="{C0E2EC11-BB12-2835-880B-B00B72D7D108}"/>
                </a:ext>
              </a:extLst>
            </p:cNvPr>
            <p:cNvSpPr/>
            <p:nvPr/>
          </p:nvSpPr>
          <p:spPr>
            <a:xfrm>
              <a:off x="356624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1571">
              <a:extLst>
                <a:ext uri="{FF2B5EF4-FFF2-40B4-BE49-F238E27FC236}">
                  <a16:creationId xmlns:a16="http://schemas.microsoft.com/office/drawing/2014/main" id="{1BBAEA14-7DF3-2381-6FB1-5770E3385257}"/>
                </a:ext>
              </a:extLst>
            </p:cNvPr>
            <p:cNvSpPr/>
            <p:nvPr/>
          </p:nvSpPr>
          <p:spPr>
            <a:xfrm>
              <a:off x="3651424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1572">
              <a:extLst>
                <a:ext uri="{FF2B5EF4-FFF2-40B4-BE49-F238E27FC236}">
                  <a16:creationId xmlns:a16="http://schemas.microsoft.com/office/drawing/2014/main" id="{24A9B2AD-42C2-7890-DB32-0EFF0EB14718}"/>
                </a:ext>
              </a:extLst>
            </p:cNvPr>
            <p:cNvSpPr/>
            <p:nvPr/>
          </p:nvSpPr>
          <p:spPr>
            <a:xfrm>
              <a:off x="373661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1573">
              <a:extLst>
                <a:ext uri="{FF2B5EF4-FFF2-40B4-BE49-F238E27FC236}">
                  <a16:creationId xmlns:a16="http://schemas.microsoft.com/office/drawing/2014/main" id="{5FD18AA0-F640-D795-718E-2BF316063745}"/>
                </a:ext>
              </a:extLst>
            </p:cNvPr>
            <p:cNvSpPr/>
            <p:nvPr/>
          </p:nvSpPr>
          <p:spPr>
            <a:xfrm>
              <a:off x="382179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1574">
              <a:extLst>
                <a:ext uri="{FF2B5EF4-FFF2-40B4-BE49-F238E27FC236}">
                  <a16:creationId xmlns:a16="http://schemas.microsoft.com/office/drawing/2014/main" id="{2A9D7138-9947-7806-14ED-A9EC6F8F449B}"/>
                </a:ext>
              </a:extLst>
            </p:cNvPr>
            <p:cNvSpPr/>
            <p:nvPr/>
          </p:nvSpPr>
          <p:spPr>
            <a:xfrm>
              <a:off x="3906973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1575">
              <a:extLst>
                <a:ext uri="{FF2B5EF4-FFF2-40B4-BE49-F238E27FC236}">
                  <a16:creationId xmlns:a16="http://schemas.microsoft.com/office/drawing/2014/main" id="{659584B3-43A9-EA0D-1135-A07271A7A295}"/>
                </a:ext>
              </a:extLst>
            </p:cNvPr>
            <p:cNvSpPr/>
            <p:nvPr/>
          </p:nvSpPr>
          <p:spPr>
            <a:xfrm>
              <a:off x="3992152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1576">
              <a:extLst>
                <a:ext uri="{FF2B5EF4-FFF2-40B4-BE49-F238E27FC236}">
                  <a16:creationId xmlns:a16="http://schemas.microsoft.com/office/drawing/2014/main" id="{1C24E738-DCDA-F2AB-7239-34C0FCA3D341}"/>
                </a:ext>
              </a:extLst>
            </p:cNvPr>
            <p:cNvSpPr/>
            <p:nvPr/>
          </p:nvSpPr>
          <p:spPr>
            <a:xfrm>
              <a:off x="3309362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1577">
              <a:extLst>
                <a:ext uri="{FF2B5EF4-FFF2-40B4-BE49-F238E27FC236}">
                  <a16:creationId xmlns:a16="http://schemas.microsoft.com/office/drawing/2014/main" id="{F69023DE-9F8F-5BA4-386B-E391E27C0E67}"/>
                </a:ext>
              </a:extLst>
            </p:cNvPr>
            <p:cNvSpPr/>
            <p:nvPr/>
          </p:nvSpPr>
          <p:spPr>
            <a:xfrm>
              <a:off x="339454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1578">
              <a:extLst>
                <a:ext uri="{FF2B5EF4-FFF2-40B4-BE49-F238E27FC236}">
                  <a16:creationId xmlns:a16="http://schemas.microsoft.com/office/drawing/2014/main" id="{21F1AF50-C614-C4E5-3746-E2FDC7476ACB}"/>
                </a:ext>
              </a:extLst>
            </p:cNvPr>
            <p:cNvSpPr/>
            <p:nvPr/>
          </p:nvSpPr>
          <p:spPr>
            <a:xfrm>
              <a:off x="3479733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1579">
              <a:extLst>
                <a:ext uri="{FF2B5EF4-FFF2-40B4-BE49-F238E27FC236}">
                  <a16:creationId xmlns:a16="http://schemas.microsoft.com/office/drawing/2014/main" id="{DB12A1E6-B3E4-4075-1945-1228802CAE07}"/>
                </a:ext>
              </a:extLst>
            </p:cNvPr>
            <p:cNvSpPr/>
            <p:nvPr/>
          </p:nvSpPr>
          <p:spPr>
            <a:xfrm>
              <a:off x="356491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1580">
              <a:extLst>
                <a:ext uri="{FF2B5EF4-FFF2-40B4-BE49-F238E27FC236}">
                  <a16:creationId xmlns:a16="http://schemas.microsoft.com/office/drawing/2014/main" id="{D5CA409A-1030-3633-81B6-8896F6CA9007}"/>
                </a:ext>
              </a:extLst>
            </p:cNvPr>
            <p:cNvSpPr/>
            <p:nvPr/>
          </p:nvSpPr>
          <p:spPr>
            <a:xfrm>
              <a:off x="365009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1581">
              <a:extLst>
                <a:ext uri="{FF2B5EF4-FFF2-40B4-BE49-F238E27FC236}">
                  <a16:creationId xmlns:a16="http://schemas.microsoft.com/office/drawing/2014/main" id="{7DDE1CEF-0F1A-D37E-DD00-BBD59323EAC7}"/>
                </a:ext>
              </a:extLst>
            </p:cNvPr>
            <p:cNvSpPr/>
            <p:nvPr/>
          </p:nvSpPr>
          <p:spPr>
            <a:xfrm>
              <a:off x="3735269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1582">
              <a:extLst>
                <a:ext uri="{FF2B5EF4-FFF2-40B4-BE49-F238E27FC236}">
                  <a16:creationId xmlns:a16="http://schemas.microsoft.com/office/drawing/2014/main" id="{6272B440-A732-7141-F266-EB8593F1EA85}"/>
                </a:ext>
              </a:extLst>
            </p:cNvPr>
            <p:cNvSpPr/>
            <p:nvPr/>
          </p:nvSpPr>
          <p:spPr>
            <a:xfrm>
              <a:off x="3820448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1583">
              <a:extLst>
                <a:ext uri="{FF2B5EF4-FFF2-40B4-BE49-F238E27FC236}">
                  <a16:creationId xmlns:a16="http://schemas.microsoft.com/office/drawing/2014/main" id="{302641DE-C3E2-4FAA-5822-DDA275559BD9}"/>
                </a:ext>
              </a:extLst>
            </p:cNvPr>
            <p:cNvSpPr/>
            <p:nvPr/>
          </p:nvSpPr>
          <p:spPr>
            <a:xfrm>
              <a:off x="3905627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1584">
              <a:extLst>
                <a:ext uri="{FF2B5EF4-FFF2-40B4-BE49-F238E27FC236}">
                  <a16:creationId xmlns:a16="http://schemas.microsoft.com/office/drawing/2014/main" id="{62C97377-81FF-13E5-C812-6B2205D15765}"/>
                </a:ext>
              </a:extLst>
            </p:cNvPr>
            <p:cNvSpPr/>
            <p:nvPr/>
          </p:nvSpPr>
          <p:spPr>
            <a:xfrm>
              <a:off x="3990805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1585">
              <a:extLst>
                <a:ext uri="{FF2B5EF4-FFF2-40B4-BE49-F238E27FC236}">
                  <a16:creationId xmlns:a16="http://schemas.microsoft.com/office/drawing/2014/main" id="{80C94F24-E597-3837-0CAE-DA12BDB3BA61}"/>
                </a:ext>
              </a:extLst>
            </p:cNvPr>
            <p:cNvSpPr/>
            <p:nvPr/>
          </p:nvSpPr>
          <p:spPr>
            <a:xfrm>
              <a:off x="407598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1586">
              <a:extLst>
                <a:ext uri="{FF2B5EF4-FFF2-40B4-BE49-F238E27FC236}">
                  <a16:creationId xmlns:a16="http://schemas.microsoft.com/office/drawing/2014/main" id="{E7C98E73-DFB9-76C3-2AFE-80BA90A5B177}"/>
                </a:ext>
              </a:extLst>
            </p:cNvPr>
            <p:cNvSpPr/>
            <p:nvPr/>
          </p:nvSpPr>
          <p:spPr>
            <a:xfrm>
              <a:off x="416116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1587">
              <a:extLst>
                <a:ext uri="{FF2B5EF4-FFF2-40B4-BE49-F238E27FC236}">
                  <a16:creationId xmlns:a16="http://schemas.microsoft.com/office/drawing/2014/main" id="{9F1133FF-8C21-E6CC-FA5F-F5DCA27D2F17}"/>
                </a:ext>
              </a:extLst>
            </p:cNvPr>
            <p:cNvSpPr/>
            <p:nvPr/>
          </p:nvSpPr>
          <p:spPr>
            <a:xfrm>
              <a:off x="3478386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1588">
              <a:extLst>
                <a:ext uri="{FF2B5EF4-FFF2-40B4-BE49-F238E27FC236}">
                  <a16:creationId xmlns:a16="http://schemas.microsoft.com/office/drawing/2014/main" id="{0883A7C3-67CF-4ACA-6E65-BFD49F29463C}"/>
                </a:ext>
              </a:extLst>
            </p:cNvPr>
            <p:cNvSpPr/>
            <p:nvPr/>
          </p:nvSpPr>
          <p:spPr>
            <a:xfrm>
              <a:off x="3563565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1589">
              <a:extLst>
                <a:ext uri="{FF2B5EF4-FFF2-40B4-BE49-F238E27FC236}">
                  <a16:creationId xmlns:a16="http://schemas.microsoft.com/office/drawing/2014/main" id="{FB1AC554-79BF-CB8B-25AA-45425E72E6BA}"/>
                </a:ext>
              </a:extLst>
            </p:cNvPr>
            <p:cNvSpPr/>
            <p:nvPr/>
          </p:nvSpPr>
          <p:spPr>
            <a:xfrm>
              <a:off x="3648744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1590">
              <a:extLst>
                <a:ext uri="{FF2B5EF4-FFF2-40B4-BE49-F238E27FC236}">
                  <a16:creationId xmlns:a16="http://schemas.microsoft.com/office/drawing/2014/main" id="{932BC913-CE93-813E-AFC9-AB1AACD8F811}"/>
                </a:ext>
              </a:extLst>
            </p:cNvPr>
            <p:cNvSpPr/>
            <p:nvPr/>
          </p:nvSpPr>
          <p:spPr>
            <a:xfrm>
              <a:off x="3733923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1591">
              <a:extLst>
                <a:ext uri="{FF2B5EF4-FFF2-40B4-BE49-F238E27FC236}">
                  <a16:creationId xmlns:a16="http://schemas.microsoft.com/office/drawing/2014/main" id="{C9BB6582-80CD-CE14-4BC0-8C05A099437D}"/>
                </a:ext>
              </a:extLst>
            </p:cNvPr>
            <p:cNvSpPr/>
            <p:nvPr/>
          </p:nvSpPr>
          <p:spPr>
            <a:xfrm>
              <a:off x="3819102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1592">
              <a:extLst>
                <a:ext uri="{FF2B5EF4-FFF2-40B4-BE49-F238E27FC236}">
                  <a16:creationId xmlns:a16="http://schemas.microsoft.com/office/drawing/2014/main" id="{A7C37F9C-F966-3A12-EE4D-DBE0E077CBD3}"/>
                </a:ext>
              </a:extLst>
            </p:cNvPr>
            <p:cNvSpPr/>
            <p:nvPr/>
          </p:nvSpPr>
          <p:spPr>
            <a:xfrm>
              <a:off x="3904280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1593">
              <a:extLst>
                <a:ext uri="{FF2B5EF4-FFF2-40B4-BE49-F238E27FC236}">
                  <a16:creationId xmlns:a16="http://schemas.microsoft.com/office/drawing/2014/main" id="{62B6FB70-4CB5-61BC-3799-9921F094CFB2}"/>
                </a:ext>
              </a:extLst>
            </p:cNvPr>
            <p:cNvSpPr/>
            <p:nvPr/>
          </p:nvSpPr>
          <p:spPr>
            <a:xfrm>
              <a:off x="398946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1594">
              <a:extLst>
                <a:ext uri="{FF2B5EF4-FFF2-40B4-BE49-F238E27FC236}">
                  <a16:creationId xmlns:a16="http://schemas.microsoft.com/office/drawing/2014/main" id="{97BF6D2A-DCCE-4E30-C689-0154BFE6E14F}"/>
                </a:ext>
              </a:extLst>
            </p:cNvPr>
            <p:cNvSpPr/>
            <p:nvPr/>
          </p:nvSpPr>
          <p:spPr>
            <a:xfrm>
              <a:off x="407465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1595">
              <a:extLst>
                <a:ext uri="{FF2B5EF4-FFF2-40B4-BE49-F238E27FC236}">
                  <a16:creationId xmlns:a16="http://schemas.microsoft.com/office/drawing/2014/main" id="{5EB770F7-49B6-5DBC-76D0-ECB7472DEC9A}"/>
                </a:ext>
              </a:extLst>
            </p:cNvPr>
            <p:cNvSpPr/>
            <p:nvPr/>
          </p:nvSpPr>
          <p:spPr>
            <a:xfrm>
              <a:off x="415983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1596">
              <a:extLst>
                <a:ext uri="{FF2B5EF4-FFF2-40B4-BE49-F238E27FC236}">
                  <a16:creationId xmlns:a16="http://schemas.microsoft.com/office/drawing/2014/main" id="{E67518E9-3EB1-FC5A-8998-302B983FC2FE}"/>
                </a:ext>
              </a:extLst>
            </p:cNvPr>
            <p:cNvSpPr/>
            <p:nvPr/>
          </p:nvSpPr>
          <p:spPr>
            <a:xfrm>
              <a:off x="424500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1597">
              <a:extLst>
                <a:ext uri="{FF2B5EF4-FFF2-40B4-BE49-F238E27FC236}">
                  <a16:creationId xmlns:a16="http://schemas.microsoft.com/office/drawing/2014/main" id="{C9474D1E-CBC4-5154-6BCA-3F2987847FE2}"/>
                </a:ext>
              </a:extLst>
            </p:cNvPr>
            <p:cNvSpPr/>
            <p:nvPr/>
          </p:nvSpPr>
          <p:spPr>
            <a:xfrm>
              <a:off x="433018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1598">
              <a:extLst>
                <a:ext uri="{FF2B5EF4-FFF2-40B4-BE49-F238E27FC236}">
                  <a16:creationId xmlns:a16="http://schemas.microsoft.com/office/drawing/2014/main" id="{0179ABB8-DAE2-76B1-E405-4054F845E0A3}"/>
                </a:ext>
              </a:extLst>
            </p:cNvPr>
            <p:cNvSpPr/>
            <p:nvPr/>
          </p:nvSpPr>
          <p:spPr>
            <a:xfrm>
              <a:off x="364739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1599">
              <a:extLst>
                <a:ext uri="{FF2B5EF4-FFF2-40B4-BE49-F238E27FC236}">
                  <a16:creationId xmlns:a16="http://schemas.microsoft.com/office/drawing/2014/main" id="{5F7ED857-42C6-3496-A68A-E966A12902FE}"/>
                </a:ext>
              </a:extLst>
            </p:cNvPr>
            <p:cNvSpPr/>
            <p:nvPr/>
          </p:nvSpPr>
          <p:spPr>
            <a:xfrm>
              <a:off x="3732577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1600">
              <a:extLst>
                <a:ext uri="{FF2B5EF4-FFF2-40B4-BE49-F238E27FC236}">
                  <a16:creationId xmlns:a16="http://schemas.microsoft.com/office/drawing/2014/main" id="{3CEB04ED-E95F-70A9-AA09-8DA0F47316D2}"/>
                </a:ext>
              </a:extLst>
            </p:cNvPr>
            <p:cNvSpPr/>
            <p:nvPr/>
          </p:nvSpPr>
          <p:spPr>
            <a:xfrm>
              <a:off x="3817768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1601">
              <a:extLst>
                <a:ext uri="{FF2B5EF4-FFF2-40B4-BE49-F238E27FC236}">
                  <a16:creationId xmlns:a16="http://schemas.microsoft.com/office/drawing/2014/main" id="{86F1C0CF-FEA5-D392-27D3-2036CF8D9A6F}"/>
                </a:ext>
              </a:extLst>
            </p:cNvPr>
            <p:cNvSpPr/>
            <p:nvPr/>
          </p:nvSpPr>
          <p:spPr>
            <a:xfrm>
              <a:off x="390294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1602">
              <a:extLst>
                <a:ext uri="{FF2B5EF4-FFF2-40B4-BE49-F238E27FC236}">
                  <a16:creationId xmlns:a16="http://schemas.microsoft.com/office/drawing/2014/main" id="{04FE34E9-A4B0-D17A-F756-9990487894F5}"/>
                </a:ext>
              </a:extLst>
            </p:cNvPr>
            <p:cNvSpPr/>
            <p:nvPr/>
          </p:nvSpPr>
          <p:spPr>
            <a:xfrm>
              <a:off x="3988126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1603">
              <a:extLst>
                <a:ext uri="{FF2B5EF4-FFF2-40B4-BE49-F238E27FC236}">
                  <a16:creationId xmlns:a16="http://schemas.microsoft.com/office/drawing/2014/main" id="{B608CA46-792A-0D3B-E684-ADCA2F5A97B4}"/>
                </a:ext>
              </a:extLst>
            </p:cNvPr>
            <p:cNvSpPr/>
            <p:nvPr/>
          </p:nvSpPr>
          <p:spPr>
            <a:xfrm>
              <a:off x="4073305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1604">
              <a:extLst>
                <a:ext uri="{FF2B5EF4-FFF2-40B4-BE49-F238E27FC236}">
                  <a16:creationId xmlns:a16="http://schemas.microsoft.com/office/drawing/2014/main" id="{9F67247A-8E02-3339-E4A0-2EB074BA12BA}"/>
                </a:ext>
              </a:extLst>
            </p:cNvPr>
            <p:cNvSpPr/>
            <p:nvPr/>
          </p:nvSpPr>
          <p:spPr>
            <a:xfrm>
              <a:off x="415848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1605">
              <a:extLst>
                <a:ext uri="{FF2B5EF4-FFF2-40B4-BE49-F238E27FC236}">
                  <a16:creationId xmlns:a16="http://schemas.microsoft.com/office/drawing/2014/main" id="{41BCA59C-E8EC-5D7B-E769-3CC27204C0D5}"/>
                </a:ext>
              </a:extLst>
            </p:cNvPr>
            <p:cNvSpPr/>
            <p:nvPr/>
          </p:nvSpPr>
          <p:spPr>
            <a:xfrm>
              <a:off x="4243663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1606">
              <a:extLst>
                <a:ext uri="{FF2B5EF4-FFF2-40B4-BE49-F238E27FC236}">
                  <a16:creationId xmlns:a16="http://schemas.microsoft.com/office/drawing/2014/main" id="{6DA072E2-F817-77F8-7AAD-091CBFAD0186}"/>
                </a:ext>
              </a:extLst>
            </p:cNvPr>
            <p:cNvSpPr/>
            <p:nvPr/>
          </p:nvSpPr>
          <p:spPr>
            <a:xfrm>
              <a:off x="4328842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1607">
              <a:extLst>
                <a:ext uri="{FF2B5EF4-FFF2-40B4-BE49-F238E27FC236}">
                  <a16:creationId xmlns:a16="http://schemas.microsoft.com/office/drawing/2014/main" id="{9314D32B-EDE7-5D8F-AFB9-FE4171DF6E4B}"/>
                </a:ext>
              </a:extLst>
            </p:cNvPr>
            <p:cNvSpPr/>
            <p:nvPr/>
          </p:nvSpPr>
          <p:spPr>
            <a:xfrm>
              <a:off x="441402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1608">
              <a:extLst>
                <a:ext uri="{FF2B5EF4-FFF2-40B4-BE49-F238E27FC236}">
                  <a16:creationId xmlns:a16="http://schemas.microsoft.com/office/drawing/2014/main" id="{EC17E91C-E40E-4A27-B096-BD32B7666421}"/>
                </a:ext>
              </a:extLst>
            </p:cNvPr>
            <p:cNvSpPr/>
            <p:nvPr/>
          </p:nvSpPr>
          <p:spPr>
            <a:xfrm>
              <a:off x="4499199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1609">
              <a:extLst>
                <a:ext uri="{FF2B5EF4-FFF2-40B4-BE49-F238E27FC236}">
                  <a16:creationId xmlns:a16="http://schemas.microsoft.com/office/drawing/2014/main" id="{506DC506-2BCC-F0E2-5105-2964A6EF822F}"/>
                </a:ext>
              </a:extLst>
            </p:cNvPr>
            <p:cNvSpPr/>
            <p:nvPr/>
          </p:nvSpPr>
          <p:spPr>
            <a:xfrm>
              <a:off x="3816422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1610">
              <a:extLst>
                <a:ext uri="{FF2B5EF4-FFF2-40B4-BE49-F238E27FC236}">
                  <a16:creationId xmlns:a16="http://schemas.microsoft.com/office/drawing/2014/main" id="{1EE0053E-87BD-B3E3-3F86-6E84967516A0}"/>
                </a:ext>
              </a:extLst>
            </p:cNvPr>
            <p:cNvSpPr/>
            <p:nvPr/>
          </p:nvSpPr>
          <p:spPr>
            <a:xfrm>
              <a:off x="390160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1611">
              <a:extLst>
                <a:ext uri="{FF2B5EF4-FFF2-40B4-BE49-F238E27FC236}">
                  <a16:creationId xmlns:a16="http://schemas.microsoft.com/office/drawing/2014/main" id="{93DE35A5-2EEA-D8AB-3798-3D41972020AA}"/>
                </a:ext>
              </a:extLst>
            </p:cNvPr>
            <p:cNvSpPr/>
            <p:nvPr/>
          </p:nvSpPr>
          <p:spPr>
            <a:xfrm>
              <a:off x="3986780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1612">
              <a:extLst>
                <a:ext uri="{FF2B5EF4-FFF2-40B4-BE49-F238E27FC236}">
                  <a16:creationId xmlns:a16="http://schemas.microsoft.com/office/drawing/2014/main" id="{061C5F6E-A38F-8182-6A7C-C4786B448560}"/>
                </a:ext>
              </a:extLst>
            </p:cNvPr>
            <p:cNvSpPr/>
            <p:nvPr/>
          </p:nvSpPr>
          <p:spPr>
            <a:xfrm>
              <a:off x="4071959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1613">
              <a:extLst>
                <a:ext uri="{FF2B5EF4-FFF2-40B4-BE49-F238E27FC236}">
                  <a16:creationId xmlns:a16="http://schemas.microsoft.com/office/drawing/2014/main" id="{D05949BC-594A-EF31-A312-330605D22849}"/>
                </a:ext>
              </a:extLst>
            </p:cNvPr>
            <p:cNvSpPr/>
            <p:nvPr/>
          </p:nvSpPr>
          <p:spPr>
            <a:xfrm>
              <a:off x="4157138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1614">
              <a:extLst>
                <a:ext uri="{FF2B5EF4-FFF2-40B4-BE49-F238E27FC236}">
                  <a16:creationId xmlns:a16="http://schemas.microsoft.com/office/drawing/2014/main" id="{0B8485C3-03C8-9884-5AE0-DBB7117891BB}"/>
                </a:ext>
              </a:extLst>
            </p:cNvPr>
            <p:cNvSpPr/>
            <p:nvPr/>
          </p:nvSpPr>
          <p:spPr>
            <a:xfrm>
              <a:off x="4242316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1615">
              <a:extLst>
                <a:ext uri="{FF2B5EF4-FFF2-40B4-BE49-F238E27FC236}">
                  <a16:creationId xmlns:a16="http://schemas.microsoft.com/office/drawing/2014/main" id="{79572C4C-3A75-2811-8BE4-D845C71F45BD}"/>
                </a:ext>
              </a:extLst>
            </p:cNvPr>
            <p:cNvSpPr/>
            <p:nvPr/>
          </p:nvSpPr>
          <p:spPr>
            <a:xfrm>
              <a:off x="4327495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1616">
              <a:extLst>
                <a:ext uri="{FF2B5EF4-FFF2-40B4-BE49-F238E27FC236}">
                  <a16:creationId xmlns:a16="http://schemas.microsoft.com/office/drawing/2014/main" id="{3D223189-0902-2171-6FC8-E98149CFB875}"/>
                </a:ext>
              </a:extLst>
            </p:cNvPr>
            <p:cNvSpPr/>
            <p:nvPr/>
          </p:nvSpPr>
          <p:spPr>
            <a:xfrm>
              <a:off x="4412687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1617">
              <a:extLst>
                <a:ext uri="{FF2B5EF4-FFF2-40B4-BE49-F238E27FC236}">
                  <a16:creationId xmlns:a16="http://schemas.microsoft.com/office/drawing/2014/main" id="{53D0A073-1CE7-D83E-136B-8558694B5A60}"/>
                </a:ext>
              </a:extLst>
            </p:cNvPr>
            <p:cNvSpPr/>
            <p:nvPr/>
          </p:nvSpPr>
          <p:spPr>
            <a:xfrm>
              <a:off x="4497866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1618">
              <a:extLst>
                <a:ext uri="{FF2B5EF4-FFF2-40B4-BE49-F238E27FC236}">
                  <a16:creationId xmlns:a16="http://schemas.microsoft.com/office/drawing/2014/main" id="{2711D40B-240A-1E84-BCFB-BF508A4C7D20}"/>
                </a:ext>
              </a:extLst>
            </p:cNvPr>
            <p:cNvSpPr/>
            <p:nvPr/>
          </p:nvSpPr>
          <p:spPr>
            <a:xfrm>
              <a:off x="458304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1619">
              <a:extLst>
                <a:ext uri="{FF2B5EF4-FFF2-40B4-BE49-F238E27FC236}">
                  <a16:creationId xmlns:a16="http://schemas.microsoft.com/office/drawing/2014/main" id="{CA90D7CB-817E-141D-72D1-745CAB5C1621}"/>
                </a:ext>
              </a:extLst>
            </p:cNvPr>
            <p:cNvSpPr/>
            <p:nvPr/>
          </p:nvSpPr>
          <p:spPr>
            <a:xfrm>
              <a:off x="4668224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1620">
              <a:extLst>
                <a:ext uri="{FF2B5EF4-FFF2-40B4-BE49-F238E27FC236}">
                  <a16:creationId xmlns:a16="http://schemas.microsoft.com/office/drawing/2014/main" id="{DF314D46-B600-ED5D-F134-B636BFC9BC94}"/>
                </a:ext>
              </a:extLst>
            </p:cNvPr>
            <p:cNvSpPr/>
            <p:nvPr/>
          </p:nvSpPr>
          <p:spPr>
            <a:xfrm>
              <a:off x="3985434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1621">
              <a:extLst>
                <a:ext uri="{FF2B5EF4-FFF2-40B4-BE49-F238E27FC236}">
                  <a16:creationId xmlns:a16="http://schemas.microsoft.com/office/drawing/2014/main" id="{559847A9-F09C-4CB7-BF89-51D364F44D30}"/>
                </a:ext>
              </a:extLst>
            </p:cNvPr>
            <p:cNvSpPr/>
            <p:nvPr/>
          </p:nvSpPr>
          <p:spPr>
            <a:xfrm>
              <a:off x="4070613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1622">
              <a:extLst>
                <a:ext uri="{FF2B5EF4-FFF2-40B4-BE49-F238E27FC236}">
                  <a16:creationId xmlns:a16="http://schemas.microsoft.com/office/drawing/2014/main" id="{36036A38-C2D8-CAC5-7A8A-06123B381BB9}"/>
                </a:ext>
              </a:extLst>
            </p:cNvPr>
            <p:cNvSpPr/>
            <p:nvPr/>
          </p:nvSpPr>
          <p:spPr>
            <a:xfrm>
              <a:off x="415579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1623">
              <a:extLst>
                <a:ext uri="{FF2B5EF4-FFF2-40B4-BE49-F238E27FC236}">
                  <a16:creationId xmlns:a16="http://schemas.microsoft.com/office/drawing/2014/main" id="{1F49C8E2-207F-53D2-E043-B426821D8FF9}"/>
                </a:ext>
              </a:extLst>
            </p:cNvPr>
            <p:cNvSpPr/>
            <p:nvPr/>
          </p:nvSpPr>
          <p:spPr>
            <a:xfrm>
              <a:off x="4240983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1624">
              <a:extLst>
                <a:ext uri="{FF2B5EF4-FFF2-40B4-BE49-F238E27FC236}">
                  <a16:creationId xmlns:a16="http://schemas.microsoft.com/office/drawing/2014/main" id="{FE2904AE-0AAD-26CE-B94F-4B458AED095A}"/>
                </a:ext>
              </a:extLst>
            </p:cNvPr>
            <p:cNvSpPr/>
            <p:nvPr/>
          </p:nvSpPr>
          <p:spPr>
            <a:xfrm>
              <a:off x="4326162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1625">
              <a:extLst>
                <a:ext uri="{FF2B5EF4-FFF2-40B4-BE49-F238E27FC236}">
                  <a16:creationId xmlns:a16="http://schemas.microsoft.com/office/drawing/2014/main" id="{7B30CDF5-8C8D-B83C-0C63-CDCF6E4A4B07}"/>
                </a:ext>
              </a:extLst>
            </p:cNvPr>
            <p:cNvSpPr/>
            <p:nvPr/>
          </p:nvSpPr>
          <p:spPr>
            <a:xfrm>
              <a:off x="4411341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626">
              <a:extLst>
                <a:ext uri="{FF2B5EF4-FFF2-40B4-BE49-F238E27FC236}">
                  <a16:creationId xmlns:a16="http://schemas.microsoft.com/office/drawing/2014/main" id="{BC568926-ED2A-92E5-7004-D4022D43514B}"/>
                </a:ext>
              </a:extLst>
            </p:cNvPr>
            <p:cNvSpPr/>
            <p:nvPr/>
          </p:nvSpPr>
          <p:spPr>
            <a:xfrm>
              <a:off x="449652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627">
              <a:extLst>
                <a:ext uri="{FF2B5EF4-FFF2-40B4-BE49-F238E27FC236}">
                  <a16:creationId xmlns:a16="http://schemas.microsoft.com/office/drawing/2014/main" id="{8309862F-E846-830F-EBCC-0F7075D38C3E}"/>
                </a:ext>
              </a:extLst>
            </p:cNvPr>
            <p:cNvSpPr/>
            <p:nvPr/>
          </p:nvSpPr>
          <p:spPr>
            <a:xfrm>
              <a:off x="4581698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1628">
              <a:extLst>
                <a:ext uri="{FF2B5EF4-FFF2-40B4-BE49-F238E27FC236}">
                  <a16:creationId xmlns:a16="http://schemas.microsoft.com/office/drawing/2014/main" id="{154B7AFC-71FA-403E-9B57-EFA4750BD864}"/>
                </a:ext>
              </a:extLst>
            </p:cNvPr>
            <p:cNvSpPr/>
            <p:nvPr/>
          </p:nvSpPr>
          <p:spPr>
            <a:xfrm>
              <a:off x="4666877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1629">
              <a:extLst>
                <a:ext uri="{FF2B5EF4-FFF2-40B4-BE49-F238E27FC236}">
                  <a16:creationId xmlns:a16="http://schemas.microsoft.com/office/drawing/2014/main" id="{87111ABE-B1A5-04E6-68DD-77105142E81E}"/>
                </a:ext>
              </a:extLst>
            </p:cNvPr>
            <p:cNvSpPr/>
            <p:nvPr/>
          </p:nvSpPr>
          <p:spPr>
            <a:xfrm>
              <a:off x="4752057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1630">
              <a:extLst>
                <a:ext uri="{FF2B5EF4-FFF2-40B4-BE49-F238E27FC236}">
                  <a16:creationId xmlns:a16="http://schemas.microsoft.com/office/drawing/2014/main" id="{2483F597-D046-DABA-67A8-1781C04E5570}"/>
                </a:ext>
              </a:extLst>
            </p:cNvPr>
            <p:cNvSpPr/>
            <p:nvPr/>
          </p:nvSpPr>
          <p:spPr>
            <a:xfrm>
              <a:off x="4837236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1631">
              <a:extLst>
                <a:ext uri="{FF2B5EF4-FFF2-40B4-BE49-F238E27FC236}">
                  <a16:creationId xmlns:a16="http://schemas.microsoft.com/office/drawing/2014/main" id="{FB9139B5-F731-1F4C-71C6-F91E4F863EE8}"/>
                </a:ext>
              </a:extLst>
            </p:cNvPr>
            <p:cNvSpPr/>
            <p:nvPr/>
          </p:nvSpPr>
          <p:spPr>
            <a:xfrm>
              <a:off x="415445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1632">
              <a:extLst>
                <a:ext uri="{FF2B5EF4-FFF2-40B4-BE49-F238E27FC236}">
                  <a16:creationId xmlns:a16="http://schemas.microsoft.com/office/drawing/2014/main" id="{990BCF77-F7A3-B86A-71CE-04A553378B99}"/>
                </a:ext>
              </a:extLst>
            </p:cNvPr>
            <p:cNvSpPr/>
            <p:nvPr/>
          </p:nvSpPr>
          <p:spPr>
            <a:xfrm>
              <a:off x="4239637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1633">
              <a:extLst>
                <a:ext uri="{FF2B5EF4-FFF2-40B4-BE49-F238E27FC236}">
                  <a16:creationId xmlns:a16="http://schemas.microsoft.com/office/drawing/2014/main" id="{8183D868-E4E3-51A4-73CD-000C157EB41D}"/>
                </a:ext>
              </a:extLst>
            </p:cNvPr>
            <p:cNvSpPr/>
            <p:nvPr/>
          </p:nvSpPr>
          <p:spPr>
            <a:xfrm>
              <a:off x="4324816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1634">
              <a:extLst>
                <a:ext uri="{FF2B5EF4-FFF2-40B4-BE49-F238E27FC236}">
                  <a16:creationId xmlns:a16="http://schemas.microsoft.com/office/drawing/2014/main" id="{CF3A642C-CA49-6C51-5B30-A7110A9A0DD7}"/>
                </a:ext>
              </a:extLst>
            </p:cNvPr>
            <p:cNvSpPr/>
            <p:nvPr/>
          </p:nvSpPr>
          <p:spPr>
            <a:xfrm>
              <a:off x="440999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1635">
              <a:extLst>
                <a:ext uri="{FF2B5EF4-FFF2-40B4-BE49-F238E27FC236}">
                  <a16:creationId xmlns:a16="http://schemas.microsoft.com/office/drawing/2014/main" id="{0CAEF226-541E-60D7-79F4-4DC58B263930}"/>
                </a:ext>
              </a:extLst>
            </p:cNvPr>
            <p:cNvSpPr/>
            <p:nvPr/>
          </p:nvSpPr>
          <p:spPr>
            <a:xfrm>
              <a:off x="4495173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636">
              <a:extLst>
                <a:ext uri="{FF2B5EF4-FFF2-40B4-BE49-F238E27FC236}">
                  <a16:creationId xmlns:a16="http://schemas.microsoft.com/office/drawing/2014/main" id="{BB5A5458-FC08-D752-B4EF-6E62BF42791C}"/>
                </a:ext>
              </a:extLst>
            </p:cNvPr>
            <p:cNvSpPr/>
            <p:nvPr/>
          </p:nvSpPr>
          <p:spPr>
            <a:xfrm>
              <a:off x="4580352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637">
              <a:extLst>
                <a:ext uri="{FF2B5EF4-FFF2-40B4-BE49-F238E27FC236}">
                  <a16:creationId xmlns:a16="http://schemas.microsoft.com/office/drawing/2014/main" id="{18000894-679F-A5F9-D76A-39A8A87819BF}"/>
                </a:ext>
              </a:extLst>
            </p:cNvPr>
            <p:cNvSpPr/>
            <p:nvPr/>
          </p:nvSpPr>
          <p:spPr>
            <a:xfrm>
              <a:off x="4665532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1638">
              <a:extLst>
                <a:ext uri="{FF2B5EF4-FFF2-40B4-BE49-F238E27FC236}">
                  <a16:creationId xmlns:a16="http://schemas.microsoft.com/office/drawing/2014/main" id="{DF86AF11-0275-DDC4-B489-ABF6BC0BD812}"/>
                </a:ext>
              </a:extLst>
            </p:cNvPr>
            <p:cNvSpPr/>
            <p:nvPr/>
          </p:nvSpPr>
          <p:spPr>
            <a:xfrm>
              <a:off x="475071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1639">
              <a:extLst>
                <a:ext uri="{FF2B5EF4-FFF2-40B4-BE49-F238E27FC236}">
                  <a16:creationId xmlns:a16="http://schemas.microsoft.com/office/drawing/2014/main" id="{35AAA054-9E77-6FEB-DBEB-D9127E49569C}"/>
                </a:ext>
              </a:extLst>
            </p:cNvPr>
            <p:cNvSpPr/>
            <p:nvPr/>
          </p:nvSpPr>
          <p:spPr>
            <a:xfrm>
              <a:off x="4835901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1640">
              <a:extLst>
                <a:ext uri="{FF2B5EF4-FFF2-40B4-BE49-F238E27FC236}">
                  <a16:creationId xmlns:a16="http://schemas.microsoft.com/office/drawing/2014/main" id="{F5F9661F-75BB-DAAD-1043-23F341D1D487}"/>
                </a:ext>
              </a:extLst>
            </p:cNvPr>
            <p:cNvSpPr/>
            <p:nvPr/>
          </p:nvSpPr>
          <p:spPr>
            <a:xfrm>
              <a:off x="492108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1641">
              <a:extLst>
                <a:ext uri="{FF2B5EF4-FFF2-40B4-BE49-F238E27FC236}">
                  <a16:creationId xmlns:a16="http://schemas.microsoft.com/office/drawing/2014/main" id="{D5F26D27-D84F-482D-FC4F-E3D2DEBBAEF4}"/>
                </a:ext>
              </a:extLst>
            </p:cNvPr>
            <p:cNvSpPr/>
            <p:nvPr/>
          </p:nvSpPr>
          <p:spPr>
            <a:xfrm>
              <a:off x="5006260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1642">
              <a:extLst>
                <a:ext uri="{FF2B5EF4-FFF2-40B4-BE49-F238E27FC236}">
                  <a16:creationId xmlns:a16="http://schemas.microsoft.com/office/drawing/2014/main" id="{2663E8C5-4229-124E-B8D4-65FB8113ABF1}"/>
                </a:ext>
              </a:extLst>
            </p:cNvPr>
            <p:cNvSpPr/>
            <p:nvPr/>
          </p:nvSpPr>
          <p:spPr>
            <a:xfrm>
              <a:off x="4323469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1643">
              <a:extLst>
                <a:ext uri="{FF2B5EF4-FFF2-40B4-BE49-F238E27FC236}">
                  <a16:creationId xmlns:a16="http://schemas.microsoft.com/office/drawing/2014/main" id="{B05D7B2B-10FB-0309-5A02-3B1C707843C2}"/>
                </a:ext>
              </a:extLst>
            </p:cNvPr>
            <p:cNvSpPr/>
            <p:nvPr/>
          </p:nvSpPr>
          <p:spPr>
            <a:xfrm>
              <a:off x="440864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1644">
              <a:extLst>
                <a:ext uri="{FF2B5EF4-FFF2-40B4-BE49-F238E27FC236}">
                  <a16:creationId xmlns:a16="http://schemas.microsoft.com/office/drawing/2014/main" id="{E57D7E0B-7B3E-15FC-4172-76E91C18B75B}"/>
                </a:ext>
              </a:extLst>
            </p:cNvPr>
            <p:cNvSpPr/>
            <p:nvPr/>
          </p:nvSpPr>
          <p:spPr>
            <a:xfrm>
              <a:off x="4493827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1645">
              <a:extLst>
                <a:ext uri="{FF2B5EF4-FFF2-40B4-BE49-F238E27FC236}">
                  <a16:creationId xmlns:a16="http://schemas.microsoft.com/office/drawing/2014/main" id="{9C918A6F-AFE8-018E-5ABF-4E6F54FE0DC7}"/>
                </a:ext>
              </a:extLst>
            </p:cNvPr>
            <p:cNvSpPr/>
            <p:nvPr/>
          </p:nvSpPr>
          <p:spPr>
            <a:xfrm>
              <a:off x="457900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1646">
              <a:extLst>
                <a:ext uri="{FF2B5EF4-FFF2-40B4-BE49-F238E27FC236}">
                  <a16:creationId xmlns:a16="http://schemas.microsoft.com/office/drawing/2014/main" id="{E5AC0D55-2898-828F-265C-971684B5BF61}"/>
                </a:ext>
              </a:extLst>
            </p:cNvPr>
            <p:cNvSpPr/>
            <p:nvPr/>
          </p:nvSpPr>
          <p:spPr>
            <a:xfrm>
              <a:off x="4664184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1647">
              <a:extLst>
                <a:ext uri="{FF2B5EF4-FFF2-40B4-BE49-F238E27FC236}">
                  <a16:creationId xmlns:a16="http://schemas.microsoft.com/office/drawing/2014/main" id="{A48DB4AC-47C5-5ED1-EDE7-78F9E6BECE88}"/>
                </a:ext>
              </a:extLst>
            </p:cNvPr>
            <p:cNvSpPr/>
            <p:nvPr/>
          </p:nvSpPr>
          <p:spPr>
            <a:xfrm>
              <a:off x="474936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1648">
              <a:extLst>
                <a:ext uri="{FF2B5EF4-FFF2-40B4-BE49-F238E27FC236}">
                  <a16:creationId xmlns:a16="http://schemas.microsoft.com/office/drawing/2014/main" id="{8E505AFF-0CE1-3947-F2C3-109C0A159A99}"/>
                </a:ext>
              </a:extLst>
            </p:cNvPr>
            <p:cNvSpPr/>
            <p:nvPr/>
          </p:nvSpPr>
          <p:spPr>
            <a:xfrm>
              <a:off x="483454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1649">
              <a:extLst>
                <a:ext uri="{FF2B5EF4-FFF2-40B4-BE49-F238E27FC236}">
                  <a16:creationId xmlns:a16="http://schemas.microsoft.com/office/drawing/2014/main" id="{34583FE9-636C-B9D5-E0C1-E1A583853952}"/>
                </a:ext>
              </a:extLst>
            </p:cNvPr>
            <p:cNvSpPr/>
            <p:nvPr/>
          </p:nvSpPr>
          <p:spPr>
            <a:xfrm>
              <a:off x="491973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1650">
              <a:extLst>
                <a:ext uri="{FF2B5EF4-FFF2-40B4-BE49-F238E27FC236}">
                  <a16:creationId xmlns:a16="http://schemas.microsoft.com/office/drawing/2014/main" id="{828B4164-5E9E-0400-CE77-3497218C2DE8}"/>
                </a:ext>
              </a:extLst>
            </p:cNvPr>
            <p:cNvSpPr/>
            <p:nvPr/>
          </p:nvSpPr>
          <p:spPr>
            <a:xfrm>
              <a:off x="500491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1651">
              <a:extLst>
                <a:ext uri="{FF2B5EF4-FFF2-40B4-BE49-F238E27FC236}">
                  <a16:creationId xmlns:a16="http://schemas.microsoft.com/office/drawing/2014/main" id="{56A77456-7C39-62ED-9819-5BE25272A9F5}"/>
                </a:ext>
              </a:extLst>
            </p:cNvPr>
            <p:cNvSpPr/>
            <p:nvPr/>
          </p:nvSpPr>
          <p:spPr>
            <a:xfrm>
              <a:off x="5090092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1652">
              <a:extLst>
                <a:ext uri="{FF2B5EF4-FFF2-40B4-BE49-F238E27FC236}">
                  <a16:creationId xmlns:a16="http://schemas.microsoft.com/office/drawing/2014/main" id="{1BA6D110-0D39-C32B-CB75-697B121594B0}"/>
                </a:ext>
              </a:extLst>
            </p:cNvPr>
            <p:cNvSpPr/>
            <p:nvPr/>
          </p:nvSpPr>
          <p:spPr>
            <a:xfrm>
              <a:off x="5175271" y="1517245"/>
              <a:ext cx="20955" cy="21590"/>
            </a:xfrm>
            <a:custGeom>
              <a:avLst/>
              <a:gdLst/>
              <a:ahLst/>
              <a:cxnLst/>
              <a:rect l="l" t="t" r="r" b="b"/>
              <a:pathLst>
                <a:path w="20955" h="21590">
                  <a:moveTo>
                    <a:pt x="2056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0561" y="21018"/>
                  </a:lnTo>
                  <a:lnTo>
                    <a:pt x="2056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4" name="Title Placeholder 1">
            <a:extLst>
              <a:ext uri="{FF2B5EF4-FFF2-40B4-BE49-F238E27FC236}">
                <a16:creationId xmlns:a16="http://schemas.microsoft.com/office/drawing/2014/main" id="{DB28CDC7-477B-FD59-42EB-67EC9C14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74" y="1973497"/>
            <a:ext cx="4158073" cy="58444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93BB8-5CE3-5A10-1D5F-97C2AD72B9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9880" y="1393725"/>
            <a:ext cx="6011221" cy="3386138"/>
          </a:xfrm>
        </p:spPr>
        <p:txBody>
          <a:bodyPr lIns="0" tIns="0" rIns="0" bIns="0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 lang="en-US" sz="1600" b="0" i="0" kern="1200" dirty="0" smtClean="0">
                <a:solidFill>
                  <a:schemeClr val="tx1"/>
                </a:solidFill>
                <a:latin typeface="Montserrat Medium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0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6FBE941A-0480-39F0-7FDA-E6537BE328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071" y="1807695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33">
            <a:extLst>
              <a:ext uri="{FF2B5EF4-FFF2-40B4-BE49-F238E27FC236}">
                <a16:creationId xmlns:a16="http://schemas.microsoft.com/office/drawing/2014/main" id="{0F576A93-F629-B194-8A13-D110E38F75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71" y="2828811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33">
            <a:extLst>
              <a:ext uri="{FF2B5EF4-FFF2-40B4-BE49-F238E27FC236}">
                <a16:creationId xmlns:a16="http://schemas.microsoft.com/office/drawing/2014/main" id="{31C4FF2E-7198-072B-AB04-948FD4F611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071" y="3849927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0DD39F8A-4C43-35AE-47DC-827832A2E5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071" y="4871043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309F06CA-04E4-6B76-B582-70428DB2AB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41381" y="2080620"/>
            <a:ext cx="41148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85D85BB2-71B6-34B5-1D7E-52A52383CD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1381" y="3101736"/>
            <a:ext cx="41148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8">
            <a:extLst>
              <a:ext uri="{FF2B5EF4-FFF2-40B4-BE49-F238E27FC236}">
                <a16:creationId xmlns:a16="http://schemas.microsoft.com/office/drawing/2014/main" id="{314756A4-A2F1-B621-FEAB-3DE3E831DF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41381" y="4122852"/>
            <a:ext cx="41148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71440D9E-FA9D-8D26-388E-D919521FD9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41381" y="5143968"/>
            <a:ext cx="41148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A6620A-0E3D-52B1-133C-E18357B44410}"/>
              </a:ext>
            </a:extLst>
          </p:cNvPr>
          <p:cNvGrpSpPr/>
          <p:nvPr userDrawn="1"/>
        </p:nvGrpSpPr>
        <p:grpSpPr>
          <a:xfrm>
            <a:off x="14195" y="0"/>
            <a:ext cx="5182031" cy="1496950"/>
            <a:chOff x="14195" y="1517244"/>
            <a:chExt cx="5182031" cy="1496950"/>
          </a:xfrm>
        </p:grpSpPr>
        <p:sp>
          <p:nvSpPr>
            <p:cNvPr id="15" name="object 1321">
              <a:extLst>
                <a:ext uri="{FF2B5EF4-FFF2-40B4-BE49-F238E27FC236}">
                  <a16:creationId xmlns:a16="http://schemas.microsoft.com/office/drawing/2014/main" id="{0EFEFF6E-5169-013D-E240-5B95250DA853}"/>
                </a:ext>
              </a:extLst>
            </p:cNvPr>
            <p:cNvSpPr/>
            <p:nvPr/>
          </p:nvSpPr>
          <p:spPr>
            <a:xfrm>
              <a:off x="19566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22">
              <a:extLst>
                <a:ext uri="{FF2B5EF4-FFF2-40B4-BE49-F238E27FC236}">
                  <a16:creationId xmlns:a16="http://schemas.microsoft.com/office/drawing/2014/main" id="{93B81228-6E32-3531-51E4-15E2936CC8BB}"/>
                </a:ext>
              </a:extLst>
            </p:cNvPr>
            <p:cNvSpPr/>
            <p:nvPr/>
          </p:nvSpPr>
          <p:spPr>
            <a:xfrm>
              <a:off x="104746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30">
              <a:extLst>
                <a:ext uri="{FF2B5EF4-FFF2-40B4-BE49-F238E27FC236}">
                  <a16:creationId xmlns:a16="http://schemas.microsoft.com/office/drawing/2014/main" id="{37AEF61D-FCD3-95C0-B945-7731CFF481DB}"/>
                </a:ext>
              </a:extLst>
            </p:cNvPr>
            <p:cNvSpPr/>
            <p:nvPr/>
          </p:nvSpPr>
          <p:spPr>
            <a:xfrm>
              <a:off x="18220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331">
              <a:extLst>
                <a:ext uri="{FF2B5EF4-FFF2-40B4-BE49-F238E27FC236}">
                  <a16:creationId xmlns:a16="http://schemas.microsoft.com/office/drawing/2014/main" id="{9BD57AA5-BB40-1099-5597-F607919F1F5A}"/>
                </a:ext>
              </a:extLst>
            </p:cNvPr>
            <p:cNvSpPr/>
            <p:nvPr/>
          </p:nvSpPr>
          <p:spPr>
            <a:xfrm>
              <a:off x="103399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332">
              <a:extLst>
                <a:ext uri="{FF2B5EF4-FFF2-40B4-BE49-F238E27FC236}">
                  <a16:creationId xmlns:a16="http://schemas.microsoft.com/office/drawing/2014/main" id="{67144B3A-93D5-31AD-2F85-789B892C88CE}"/>
                </a:ext>
              </a:extLst>
            </p:cNvPr>
            <p:cNvSpPr/>
            <p:nvPr/>
          </p:nvSpPr>
          <p:spPr>
            <a:xfrm>
              <a:off x="188578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33">
              <a:extLst>
                <a:ext uri="{FF2B5EF4-FFF2-40B4-BE49-F238E27FC236}">
                  <a16:creationId xmlns:a16="http://schemas.microsoft.com/office/drawing/2014/main" id="{B2A352D2-E0AC-1522-D55E-A4F0661AFE30}"/>
                </a:ext>
              </a:extLst>
            </p:cNvPr>
            <p:cNvSpPr/>
            <p:nvPr/>
          </p:nvSpPr>
          <p:spPr>
            <a:xfrm>
              <a:off x="273757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339">
              <a:extLst>
                <a:ext uri="{FF2B5EF4-FFF2-40B4-BE49-F238E27FC236}">
                  <a16:creationId xmlns:a16="http://schemas.microsoft.com/office/drawing/2014/main" id="{7B096AA8-6D58-7804-D8D3-B3F81143E44C}"/>
                </a:ext>
              </a:extLst>
            </p:cNvPr>
            <p:cNvSpPr/>
            <p:nvPr/>
          </p:nvSpPr>
          <p:spPr>
            <a:xfrm>
              <a:off x="1687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340">
              <a:extLst>
                <a:ext uri="{FF2B5EF4-FFF2-40B4-BE49-F238E27FC236}">
                  <a16:creationId xmlns:a16="http://schemas.microsoft.com/office/drawing/2014/main" id="{D27DA7E3-D15A-70E6-8038-3B667F799C6E}"/>
                </a:ext>
              </a:extLst>
            </p:cNvPr>
            <p:cNvSpPr/>
            <p:nvPr/>
          </p:nvSpPr>
          <p:spPr>
            <a:xfrm>
              <a:off x="10205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41">
              <a:extLst>
                <a:ext uri="{FF2B5EF4-FFF2-40B4-BE49-F238E27FC236}">
                  <a16:creationId xmlns:a16="http://schemas.microsoft.com/office/drawing/2014/main" id="{06737843-E596-131F-B6B4-8E723FDCC9EB}"/>
                </a:ext>
              </a:extLst>
            </p:cNvPr>
            <p:cNvSpPr/>
            <p:nvPr/>
          </p:nvSpPr>
          <p:spPr>
            <a:xfrm>
              <a:off x="187232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342">
              <a:extLst>
                <a:ext uri="{FF2B5EF4-FFF2-40B4-BE49-F238E27FC236}">
                  <a16:creationId xmlns:a16="http://schemas.microsoft.com/office/drawing/2014/main" id="{8CC7FDEF-0721-E4A5-6055-4FD0400DD46B}"/>
                </a:ext>
              </a:extLst>
            </p:cNvPr>
            <p:cNvSpPr/>
            <p:nvPr/>
          </p:nvSpPr>
          <p:spPr>
            <a:xfrm>
              <a:off x="27242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343">
              <a:extLst>
                <a:ext uri="{FF2B5EF4-FFF2-40B4-BE49-F238E27FC236}">
                  <a16:creationId xmlns:a16="http://schemas.microsoft.com/office/drawing/2014/main" id="{37180446-2865-495C-EAA5-2680085AD762}"/>
                </a:ext>
              </a:extLst>
            </p:cNvPr>
            <p:cNvSpPr/>
            <p:nvPr/>
          </p:nvSpPr>
          <p:spPr>
            <a:xfrm>
              <a:off x="357602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344">
              <a:extLst>
                <a:ext uri="{FF2B5EF4-FFF2-40B4-BE49-F238E27FC236}">
                  <a16:creationId xmlns:a16="http://schemas.microsoft.com/office/drawing/2014/main" id="{E8200434-D318-2E28-3E34-D59EC0C9C234}"/>
                </a:ext>
              </a:extLst>
            </p:cNvPr>
            <p:cNvSpPr/>
            <p:nvPr/>
          </p:nvSpPr>
          <p:spPr>
            <a:xfrm>
              <a:off x="442782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348">
              <a:extLst>
                <a:ext uri="{FF2B5EF4-FFF2-40B4-BE49-F238E27FC236}">
                  <a16:creationId xmlns:a16="http://schemas.microsoft.com/office/drawing/2014/main" id="{A4CCC2B3-CCB0-EBFE-7C48-BE89AB4DFA77}"/>
                </a:ext>
              </a:extLst>
            </p:cNvPr>
            <p:cNvSpPr/>
            <p:nvPr/>
          </p:nvSpPr>
          <p:spPr>
            <a:xfrm>
              <a:off x="15540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49">
              <a:extLst>
                <a:ext uri="{FF2B5EF4-FFF2-40B4-BE49-F238E27FC236}">
                  <a16:creationId xmlns:a16="http://schemas.microsoft.com/office/drawing/2014/main" id="{F9BE3A39-4AFF-4A20-D3A7-2FB97097E2FA}"/>
                </a:ext>
              </a:extLst>
            </p:cNvPr>
            <p:cNvSpPr/>
            <p:nvPr/>
          </p:nvSpPr>
          <p:spPr>
            <a:xfrm>
              <a:off x="10072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50">
              <a:extLst>
                <a:ext uri="{FF2B5EF4-FFF2-40B4-BE49-F238E27FC236}">
                  <a16:creationId xmlns:a16="http://schemas.microsoft.com/office/drawing/2014/main" id="{2EE193EB-EF71-C772-BD21-105F289BEB4E}"/>
                </a:ext>
              </a:extLst>
            </p:cNvPr>
            <p:cNvSpPr/>
            <p:nvPr/>
          </p:nvSpPr>
          <p:spPr>
            <a:xfrm>
              <a:off x="18589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351">
              <a:extLst>
                <a:ext uri="{FF2B5EF4-FFF2-40B4-BE49-F238E27FC236}">
                  <a16:creationId xmlns:a16="http://schemas.microsoft.com/office/drawing/2014/main" id="{CD546E1D-E381-7AEA-AA08-8DA5CBB79424}"/>
                </a:ext>
              </a:extLst>
            </p:cNvPr>
            <p:cNvSpPr/>
            <p:nvPr/>
          </p:nvSpPr>
          <p:spPr>
            <a:xfrm>
              <a:off x="27107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352">
              <a:extLst>
                <a:ext uri="{FF2B5EF4-FFF2-40B4-BE49-F238E27FC236}">
                  <a16:creationId xmlns:a16="http://schemas.microsoft.com/office/drawing/2014/main" id="{FD50E2D5-2DA9-1BB8-66EE-4474C913BB27}"/>
                </a:ext>
              </a:extLst>
            </p:cNvPr>
            <p:cNvSpPr/>
            <p:nvPr/>
          </p:nvSpPr>
          <p:spPr>
            <a:xfrm>
              <a:off x="356256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53">
              <a:extLst>
                <a:ext uri="{FF2B5EF4-FFF2-40B4-BE49-F238E27FC236}">
                  <a16:creationId xmlns:a16="http://schemas.microsoft.com/office/drawing/2014/main" id="{DE54926B-41C3-5FC3-B58C-61445301B1B5}"/>
                </a:ext>
              </a:extLst>
            </p:cNvPr>
            <p:cNvSpPr/>
            <p:nvPr/>
          </p:nvSpPr>
          <p:spPr>
            <a:xfrm>
              <a:off x="441435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354">
              <a:extLst>
                <a:ext uri="{FF2B5EF4-FFF2-40B4-BE49-F238E27FC236}">
                  <a16:creationId xmlns:a16="http://schemas.microsoft.com/office/drawing/2014/main" id="{DC45043D-4D57-1BCD-9281-17BB05883EE2}"/>
                </a:ext>
              </a:extLst>
            </p:cNvPr>
            <p:cNvSpPr/>
            <p:nvPr/>
          </p:nvSpPr>
          <p:spPr>
            <a:xfrm>
              <a:off x="526614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355">
              <a:extLst>
                <a:ext uri="{FF2B5EF4-FFF2-40B4-BE49-F238E27FC236}">
                  <a16:creationId xmlns:a16="http://schemas.microsoft.com/office/drawing/2014/main" id="{336DF8B8-2FA4-D129-49AC-730D83F0ABEE}"/>
                </a:ext>
              </a:extLst>
            </p:cNvPr>
            <p:cNvSpPr/>
            <p:nvPr/>
          </p:nvSpPr>
          <p:spPr>
            <a:xfrm>
              <a:off x="61179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357">
              <a:extLst>
                <a:ext uri="{FF2B5EF4-FFF2-40B4-BE49-F238E27FC236}">
                  <a16:creationId xmlns:a16="http://schemas.microsoft.com/office/drawing/2014/main" id="{07B096A4-C37E-15BE-7500-DDA72E083901}"/>
                </a:ext>
              </a:extLst>
            </p:cNvPr>
            <p:cNvSpPr/>
            <p:nvPr/>
          </p:nvSpPr>
          <p:spPr>
            <a:xfrm>
              <a:off x="14195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358">
              <a:extLst>
                <a:ext uri="{FF2B5EF4-FFF2-40B4-BE49-F238E27FC236}">
                  <a16:creationId xmlns:a16="http://schemas.microsoft.com/office/drawing/2014/main" id="{83383409-6EAA-2967-7FA3-F739BC7A61B8}"/>
                </a:ext>
              </a:extLst>
            </p:cNvPr>
            <p:cNvSpPr/>
            <p:nvPr/>
          </p:nvSpPr>
          <p:spPr>
            <a:xfrm>
              <a:off x="99373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59">
              <a:extLst>
                <a:ext uri="{FF2B5EF4-FFF2-40B4-BE49-F238E27FC236}">
                  <a16:creationId xmlns:a16="http://schemas.microsoft.com/office/drawing/2014/main" id="{6EA8DB65-F68D-D2CE-3389-4700E031BE53}"/>
                </a:ext>
              </a:extLst>
            </p:cNvPr>
            <p:cNvSpPr/>
            <p:nvPr/>
          </p:nvSpPr>
          <p:spPr>
            <a:xfrm>
              <a:off x="184552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360">
              <a:extLst>
                <a:ext uri="{FF2B5EF4-FFF2-40B4-BE49-F238E27FC236}">
                  <a16:creationId xmlns:a16="http://schemas.microsoft.com/office/drawing/2014/main" id="{86B42B40-094B-6938-0CA0-45348261BD51}"/>
                </a:ext>
              </a:extLst>
            </p:cNvPr>
            <p:cNvSpPr/>
            <p:nvPr/>
          </p:nvSpPr>
          <p:spPr>
            <a:xfrm>
              <a:off x="269731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361">
              <a:extLst>
                <a:ext uri="{FF2B5EF4-FFF2-40B4-BE49-F238E27FC236}">
                  <a16:creationId xmlns:a16="http://schemas.microsoft.com/office/drawing/2014/main" id="{A119416D-5257-2622-93FB-57041068CD7B}"/>
                </a:ext>
              </a:extLst>
            </p:cNvPr>
            <p:cNvSpPr/>
            <p:nvPr/>
          </p:nvSpPr>
          <p:spPr>
            <a:xfrm>
              <a:off x="354910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362">
              <a:extLst>
                <a:ext uri="{FF2B5EF4-FFF2-40B4-BE49-F238E27FC236}">
                  <a16:creationId xmlns:a16="http://schemas.microsoft.com/office/drawing/2014/main" id="{72A9AD67-D185-FC34-1E38-950D06A1C1BB}"/>
                </a:ext>
              </a:extLst>
            </p:cNvPr>
            <p:cNvSpPr/>
            <p:nvPr/>
          </p:nvSpPr>
          <p:spPr>
            <a:xfrm>
              <a:off x="440089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363">
              <a:extLst>
                <a:ext uri="{FF2B5EF4-FFF2-40B4-BE49-F238E27FC236}">
                  <a16:creationId xmlns:a16="http://schemas.microsoft.com/office/drawing/2014/main" id="{6554F89B-7328-E239-ECA0-7BEEC4982CEE}"/>
                </a:ext>
              </a:extLst>
            </p:cNvPr>
            <p:cNvSpPr/>
            <p:nvPr/>
          </p:nvSpPr>
          <p:spPr>
            <a:xfrm>
              <a:off x="525268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364">
              <a:extLst>
                <a:ext uri="{FF2B5EF4-FFF2-40B4-BE49-F238E27FC236}">
                  <a16:creationId xmlns:a16="http://schemas.microsoft.com/office/drawing/2014/main" id="{5D3F1CFF-6299-B625-55B3-661F51E32955}"/>
                </a:ext>
              </a:extLst>
            </p:cNvPr>
            <p:cNvSpPr/>
            <p:nvPr/>
          </p:nvSpPr>
          <p:spPr>
            <a:xfrm>
              <a:off x="61046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365">
              <a:extLst>
                <a:ext uri="{FF2B5EF4-FFF2-40B4-BE49-F238E27FC236}">
                  <a16:creationId xmlns:a16="http://schemas.microsoft.com/office/drawing/2014/main" id="{2848601A-2AFC-EBB2-922D-F78BFE7EB3DE}"/>
                </a:ext>
              </a:extLst>
            </p:cNvPr>
            <p:cNvSpPr/>
            <p:nvPr/>
          </p:nvSpPr>
          <p:spPr>
            <a:xfrm>
              <a:off x="695638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366">
              <a:extLst>
                <a:ext uri="{FF2B5EF4-FFF2-40B4-BE49-F238E27FC236}">
                  <a16:creationId xmlns:a16="http://schemas.microsoft.com/office/drawing/2014/main" id="{62BB561F-9D57-0040-B70E-B1B2CDCA960C}"/>
                </a:ext>
              </a:extLst>
            </p:cNvPr>
            <p:cNvSpPr/>
            <p:nvPr/>
          </p:nvSpPr>
          <p:spPr>
            <a:xfrm>
              <a:off x="780804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43" y="21018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367">
              <a:extLst>
                <a:ext uri="{FF2B5EF4-FFF2-40B4-BE49-F238E27FC236}">
                  <a16:creationId xmlns:a16="http://schemas.microsoft.com/office/drawing/2014/main" id="{A2E247C3-302A-89E4-6796-B3FCDFF42375}"/>
                </a:ext>
              </a:extLst>
            </p:cNvPr>
            <p:cNvSpPr/>
            <p:nvPr/>
          </p:nvSpPr>
          <p:spPr>
            <a:xfrm>
              <a:off x="98027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368">
              <a:extLst>
                <a:ext uri="{FF2B5EF4-FFF2-40B4-BE49-F238E27FC236}">
                  <a16:creationId xmlns:a16="http://schemas.microsoft.com/office/drawing/2014/main" id="{C9201DCD-2AD9-F3EC-6027-2BA7F75EB0E1}"/>
                </a:ext>
              </a:extLst>
            </p:cNvPr>
            <p:cNvSpPr/>
            <p:nvPr/>
          </p:nvSpPr>
          <p:spPr>
            <a:xfrm>
              <a:off x="183206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369">
              <a:extLst>
                <a:ext uri="{FF2B5EF4-FFF2-40B4-BE49-F238E27FC236}">
                  <a16:creationId xmlns:a16="http://schemas.microsoft.com/office/drawing/2014/main" id="{EA8FE07B-5F08-F6D1-F787-ACDF949D2BB8}"/>
                </a:ext>
              </a:extLst>
            </p:cNvPr>
            <p:cNvSpPr/>
            <p:nvPr/>
          </p:nvSpPr>
          <p:spPr>
            <a:xfrm>
              <a:off x="268385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370">
              <a:extLst>
                <a:ext uri="{FF2B5EF4-FFF2-40B4-BE49-F238E27FC236}">
                  <a16:creationId xmlns:a16="http://schemas.microsoft.com/office/drawing/2014/main" id="{2F13E550-8AF1-F5D0-64DE-48DB6FB0D2A2}"/>
                </a:ext>
              </a:extLst>
            </p:cNvPr>
            <p:cNvSpPr/>
            <p:nvPr/>
          </p:nvSpPr>
          <p:spPr>
            <a:xfrm>
              <a:off x="353564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371">
              <a:extLst>
                <a:ext uri="{FF2B5EF4-FFF2-40B4-BE49-F238E27FC236}">
                  <a16:creationId xmlns:a16="http://schemas.microsoft.com/office/drawing/2014/main" id="{7EF5DD04-C2B0-B399-3F43-FFE1B50DA458}"/>
                </a:ext>
              </a:extLst>
            </p:cNvPr>
            <p:cNvSpPr/>
            <p:nvPr/>
          </p:nvSpPr>
          <p:spPr>
            <a:xfrm>
              <a:off x="438755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372">
              <a:extLst>
                <a:ext uri="{FF2B5EF4-FFF2-40B4-BE49-F238E27FC236}">
                  <a16:creationId xmlns:a16="http://schemas.microsoft.com/office/drawing/2014/main" id="{5775CDFC-9BEF-4F1D-CE57-E50B5C24929D}"/>
                </a:ext>
              </a:extLst>
            </p:cNvPr>
            <p:cNvSpPr/>
            <p:nvPr/>
          </p:nvSpPr>
          <p:spPr>
            <a:xfrm>
              <a:off x="52393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373">
              <a:extLst>
                <a:ext uri="{FF2B5EF4-FFF2-40B4-BE49-F238E27FC236}">
                  <a16:creationId xmlns:a16="http://schemas.microsoft.com/office/drawing/2014/main" id="{AC74FFC2-FF52-FC1F-8367-6AE68A1E8AC1}"/>
                </a:ext>
              </a:extLst>
            </p:cNvPr>
            <p:cNvSpPr/>
            <p:nvPr/>
          </p:nvSpPr>
          <p:spPr>
            <a:xfrm>
              <a:off x="60911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374">
              <a:extLst>
                <a:ext uri="{FF2B5EF4-FFF2-40B4-BE49-F238E27FC236}">
                  <a16:creationId xmlns:a16="http://schemas.microsoft.com/office/drawing/2014/main" id="{D5726830-B40F-27E3-8911-7AE5357C2421}"/>
                </a:ext>
              </a:extLst>
            </p:cNvPr>
            <p:cNvSpPr/>
            <p:nvPr/>
          </p:nvSpPr>
          <p:spPr>
            <a:xfrm>
              <a:off x="694292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375">
              <a:extLst>
                <a:ext uri="{FF2B5EF4-FFF2-40B4-BE49-F238E27FC236}">
                  <a16:creationId xmlns:a16="http://schemas.microsoft.com/office/drawing/2014/main" id="{43AC2818-7F61-66D5-3822-F7817A27C151}"/>
                </a:ext>
              </a:extLst>
            </p:cNvPr>
            <p:cNvSpPr/>
            <p:nvPr/>
          </p:nvSpPr>
          <p:spPr>
            <a:xfrm>
              <a:off x="779471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376">
              <a:extLst>
                <a:ext uri="{FF2B5EF4-FFF2-40B4-BE49-F238E27FC236}">
                  <a16:creationId xmlns:a16="http://schemas.microsoft.com/office/drawing/2014/main" id="{E10BD5C3-E606-77B4-D2BF-D73866A456B0}"/>
                </a:ext>
              </a:extLst>
            </p:cNvPr>
            <p:cNvSpPr/>
            <p:nvPr/>
          </p:nvSpPr>
          <p:spPr>
            <a:xfrm>
              <a:off x="86465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377">
              <a:extLst>
                <a:ext uri="{FF2B5EF4-FFF2-40B4-BE49-F238E27FC236}">
                  <a16:creationId xmlns:a16="http://schemas.microsoft.com/office/drawing/2014/main" id="{B87823E4-2547-AF63-7E36-5329B83ED328}"/>
                </a:ext>
              </a:extLst>
            </p:cNvPr>
            <p:cNvSpPr/>
            <p:nvPr/>
          </p:nvSpPr>
          <p:spPr>
            <a:xfrm>
              <a:off x="949829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378">
              <a:extLst>
                <a:ext uri="{FF2B5EF4-FFF2-40B4-BE49-F238E27FC236}">
                  <a16:creationId xmlns:a16="http://schemas.microsoft.com/office/drawing/2014/main" id="{50383365-C994-338A-2DC0-62CBF52C620A}"/>
                </a:ext>
              </a:extLst>
            </p:cNvPr>
            <p:cNvSpPr/>
            <p:nvPr/>
          </p:nvSpPr>
          <p:spPr>
            <a:xfrm>
              <a:off x="267051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379">
              <a:extLst>
                <a:ext uri="{FF2B5EF4-FFF2-40B4-BE49-F238E27FC236}">
                  <a16:creationId xmlns:a16="http://schemas.microsoft.com/office/drawing/2014/main" id="{0F5A8F84-B9D4-F7E1-5552-8E92E78C3141}"/>
                </a:ext>
              </a:extLst>
            </p:cNvPr>
            <p:cNvSpPr/>
            <p:nvPr/>
          </p:nvSpPr>
          <p:spPr>
            <a:xfrm>
              <a:off x="35223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380">
              <a:extLst>
                <a:ext uri="{FF2B5EF4-FFF2-40B4-BE49-F238E27FC236}">
                  <a16:creationId xmlns:a16="http://schemas.microsoft.com/office/drawing/2014/main" id="{7445F85E-DB81-3B7B-C5DB-AECA1BA0E3F7}"/>
                </a:ext>
              </a:extLst>
            </p:cNvPr>
            <p:cNvSpPr/>
            <p:nvPr/>
          </p:nvSpPr>
          <p:spPr>
            <a:xfrm>
              <a:off x="437409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381">
              <a:extLst>
                <a:ext uri="{FF2B5EF4-FFF2-40B4-BE49-F238E27FC236}">
                  <a16:creationId xmlns:a16="http://schemas.microsoft.com/office/drawing/2014/main" id="{771905B9-CA67-09D8-97EA-78723CBFB62F}"/>
                </a:ext>
              </a:extLst>
            </p:cNvPr>
            <p:cNvSpPr/>
            <p:nvPr/>
          </p:nvSpPr>
          <p:spPr>
            <a:xfrm>
              <a:off x="522588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382">
              <a:extLst>
                <a:ext uri="{FF2B5EF4-FFF2-40B4-BE49-F238E27FC236}">
                  <a16:creationId xmlns:a16="http://schemas.microsoft.com/office/drawing/2014/main" id="{3D773C21-6483-575F-3BBD-18C5469F587A}"/>
                </a:ext>
              </a:extLst>
            </p:cNvPr>
            <p:cNvSpPr/>
            <p:nvPr/>
          </p:nvSpPr>
          <p:spPr>
            <a:xfrm>
              <a:off x="607767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383">
              <a:extLst>
                <a:ext uri="{FF2B5EF4-FFF2-40B4-BE49-F238E27FC236}">
                  <a16:creationId xmlns:a16="http://schemas.microsoft.com/office/drawing/2014/main" id="{E1F9D595-5CA6-E072-9830-8A736E6BF503}"/>
                </a:ext>
              </a:extLst>
            </p:cNvPr>
            <p:cNvSpPr/>
            <p:nvPr/>
          </p:nvSpPr>
          <p:spPr>
            <a:xfrm>
              <a:off x="692946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384">
              <a:extLst>
                <a:ext uri="{FF2B5EF4-FFF2-40B4-BE49-F238E27FC236}">
                  <a16:creationId xmlns:a16="http://schemas.microsoft.com/office/drawing/2014/main" id="{91826DE7-907D-0998-325E-3AA566E11D28}"/>
                </a:ext>
              </a:extLst>
            </p:cNvPr>
            <p:cNvSpPr/>
            <p:nvPr/>
          </p:nvSpPr>
          <p:spPr>
            <a:xfrm>
              <a:off x="778125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385">
              <a:extLst>
                <a:ext uri="{FF2B5EF4-FFF2-40B4-BE49-F238E27FC236}">
                  <a16:creationId xmlns:a16="http://schemas.microsoft.com/office/drawing/2014/main" id="{457C04E6-2C70-6C65-4267-0B10870729F2}"/>
                </a:ext>
              </a:extLst>
            </p:cNvPr>
            <p:cNvSpPr/>
            <p:nvPr/>
          </p:nvSpPr>
          <p:spPr>
            <a:xfrm>
              <a:off x="863304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386">
              <a:extLst>
                <a:ext uri="{FF2B5EF4-FFF2-40B4-BE49-F238E27FC236}">
                  <a16:creationId xmlns:a16="http://schemas.microsoft.com/office/drawing/2014/main" id="{80C18D6A-1AC2-7C16-AB05-26DD05F57784}"/>
                </a:ext>
              </a:extLst>
            </p:cNvPr>
            <p:cNvSpPr/>
            <p:nvPr/>
          </p:nvSpPr>
          <p:spPr>
            <a:xfrm>
              <a:off x="948483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387">
              <a:extLst>
                <a:ext uri="{FF2B5EF4-FFF2-40B4-BE49-F238E27FC236}">
                  <a16:creationId xmlns:a16="http://schemas.microsoft.com/office/drawing/2014/main" id="{E3265038-F987-59D6-64AE-5ADC3F1EE5F6}"/>
                </a:ext>
              </a:extLst>
            </p:cNvPr>
            <p:cNvSpPr/>
            <p:nvPr/>
          </p:nvSpPr>
          <p:spPr>
            <a:xfrm>
              <a:off x="1033674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388">
              <a:extLst>
                <a:ext uri="{FF2B5EF4-FFF2-40B4-BE49-F238E27FC236}">
                  <a16:creationId xmlns:a16="http://schemas.microsoft.com/office/drawing/2014/main" id="{A977A150-8543-4AC3-2AFA-8E72237F3C42}"/>
                </a:ext>
              </a:extLst>
            </p:cNvPr>
            <p:cNvSpPr/>
            <p:nvPr/>
          </p:nvSpPr>
          <p:spPr>
            <a:xfrm>
              <a:off x="111885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389">
              <a:extLst>
                <a:ext uri="{FF2B5EF4-FFF2-40B4-BE49-F238E27FC236}">
                  <a16:creationId xmlns:a16="http://schemas.microsoft.com/office/drawing/2014/main" id="{9F2D696A-3178-40E5-5204-48DE44B24F3F}"/>
                </a:ext>
              </a:extLst>
            </p:cNvPr>
            <p:cNvSpPr/>
            <p:nvPr/>
          </p:nvSpPr>
          <p:spPr>
            <a:xfrm>
              <a:off x="436063" y="299260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390">
              <a:extLst>
                <a:ext uri="{FF2B5EF4-FFF2-40B4-BE49-F238E27FC236}">
                  <a16:creationId xmlns:a16="http://schemas.microsoft.com/office/drawing/2014/main" id="{2DADB7F2-B745-DE18-0020-52CB4DCCB5D3}"/>
                </a:ext>
              </a:extLst>
            </p:cNvPr>
            <p:cNvSpPr/>
            <p:nvPr/>
          </p:nvSpPr>
          <p:spPr>
            <a:xfrm>
              <a:off x="521243" y="284505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391">
              <a:extLst>
                <a:ext uri="{FF2B5EF4-FFF2-40B4-BE49-F238E27FC236}">
                  <a16:creationId xmlns:a16="http://schemas.microsoft.com/office/drawing/2014/main" id="{00BBFB11-7EE5-6835-A880-FB40D860A08E}"/>
                </a:ext>
              </a:extLst>
            </p:cNvPr>
            <p:cNvSpPr/>
            <p:nvPr/>
          </p:nvSpPr>
          <p:spPr>
            <a:xfrm>
              <a:off x="60642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392">
              <a:extLst>
                <a:ext uri="{FF2B5EF4-FFF2-40B4-BE49-F238E27FC236}">
                  <a16:creationId xmlns:a16="http://schemas.microsoft.com/office/drawing/2014/main" id="{ABBCCDD7-55FD-E0AD-04BE-9D95865E584D}"/>
                </a:ext>
              </a:extLst>
            </p:cNvPr>
            <p:cNvSpPr/>
            <p:nvPr/>
          </p:nvSpPr>
          <p:spPr>
            <a:xfrm>
              <a:off x="69160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393">
              <a:extLst>
                <a:ext uri="{FF2B5EF4-FFF2-40B4-BE49-F238E27FC236}">
                  <a16:creationId xmlns:a16="http://schemas.microsoft.com/office/drawing/2014/main" id="{36E3E72D-E257-10BE-C4FE-3E436FA3B201}"/>
                </a:ext>
              </a:extLst>
            </p:cNvPr>
            <p:cNvSpPr/>
            <p:nvPr/>
          </p:nvSpPr>
          <p:spPr>
            <a:xfrm>
              <a:off x="776779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394">
              <a:extLst>
                <a:ext uri="{FF2B5EF4-FFF2-40B4-BE49-F238E27FC236}">
                  <a16:creationId xmlns:a16="http://schemas.microsoft.com/office/drawing/2014/main" id="{8C514AD0-F5ED-0C0A-D215-CD50A507BA3E}"/>
                </a:ext>
              </a:extLst>
            </p:cNvPr>
            <p:cNvSpPr/>
            <p:nvPr/>
          </p:nvSpPr>
          <p:spPr>
            <a:xfrm>
              <a:off x="86195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395">
              <a:extLst>
                <a:ext uri="{FF2B5EF4-FFF2-40B4-BE49-F238E27FC236}">
                  <a16:creationId xmlns:a16="http://schemas.microsoft.com/office/drawing/2014/main" id="{02ACCDC1-51B8-0E38-5F9D-9A51802B6278}"/>
                </a:ext>
              </a:extLst>
            </p:cNvPr>
            <p:cNvSpPr/>
            <p:nvPr/>
          </p:nvSpPr>
          <p:spPr>
            <a:xfrm>
              <a:off x="94713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396">
              <a:extLst>
                <a:ext uri="{FF2B5EF4-FFF2-40B4-BE49-F238E27FC236}">
                  <a16:creationId xmlns:a16="http://schemas.microsoft.com/office/drawing/2014/main" id="{31DD0899-8E17-1DAB-F7E6-420883369648}"/>
                </a:ext>
              </a:extLst>
            </p:cNvPr>
            <p:cNvSpPr/>
            <p:nvPr/>
          </p:nvSpPr>
          <p:spPr>
            <a:xfrm>
              <a:off x="103231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12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397">
              <a:extLst>
                <a:ext uri="{FF2B5EF4-FFF2-40B4-BE49-F238E27FC236}">
                  <a16:creationId xmlns:a16="http://schemas.microsoft.com/office/drawing/2014/main" id="{56C71FFF-641E-050D-7DFD-DBDB3BB18547}"/>
                </a:ext>
              </a:extLst>
            </p:cNvPr>
            <p:cNvSpPr/>
            <p:nvPr/>
          </p:nvSpPr>
          <p:spPr>
            <a:xfrm>
              <a:off x="1117507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98">
              <a:extLst>
                <a:ext uri="{FF2B5EF4-FFF2-40B4-BE49-F238E27FC236}">
                  <a16:creationId xmlns:a16="http://schemas.microsoft.com/office/drawing/2014/main" id="{F2E2F169-97E5-A786-583F-7EA5DEBB2AE9}"/>
                </a:ext>
              </a:extLst>
            </p:cNvPr>
            <p:cNvSpPr/>
            <p:nvPr/>
          </p:nvSpPr>
          <p:spPr>
            <a:xfrm>
              <a:off x="1202686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399">
              <a:extLst>
                <a:ext uri="{FF2B5EF4-FFF2-40B4-BE49-F238E27FC236}">
                  <a16:creationId xmlns:a16="http://schemas.microsoft.com/office/drawing/2014/main" id="{BF73DE55-978E-3276-F2C8-076096610056}"/>
                </a:ext>
              </a:extLst>
            </p:cNvPr>
            <p:cNvSpPr/>
            <p:nvPr/>
          </p:nvSpPr>
          <p:spPr>
            <a:xfrm>
              <a:off x="1287865" y="151724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400">
              <a:extLst>
                <a:ext uri="{FF2B5EF4-FFF2-40B4-BE49-F238E27FC236}">
                  <a16:creationId xmlns:a16="http://schemas.microsoft.com/office/drawing/2014/main" id="{DE1E20FF-C3C7-66EA-CE3E-B4571D17BF16}"/>
                </a:ext>
              </a:extLst>
            </p:cNvPr>
            <p:cNvSpPr/>
            <p:nvPr/>
          </p:nvSpPr>
          <p:spPr>
            <a:xfrm>
              <a:off x="195721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401">
              <a:extLst>
                <a:ext uri="{FF2B5EF4-FFF2-40B4-BE49-F238E27FC236}">
                  <a16:creationId xmlns:a16="http://schemas.microsoft.com/office/drawing/2014/main" id="{D48C9D70-158F-F7F0-748C-5DDE43C9BB81}"/>
                </a:ext>
              </a:extLst>
            </p:cNvPr>
            <p:cNvSpPr/>
            <p:nvPr/>
          </p:nvSpPr>
          <p:spPr>
            <a:xfrm>
              <a:off x="2042410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402">
              <a:extLst>
                <a:ext uri="{FF2B5EF4-FFF2-40B4-BE49-F238E27FC236}">
                  <a16:creationId xmlns:a16="http://schemas.microsoft.com/office/drawing/2014/main" id="{4086B8CD-3412-7B69-1CD1-CA2C021FD745}"/>
                </a:ext>
              </a:extLst>
            </p:cNvPr>
            <p:cNvSpPr/>
            <p:nvPr/>
          </p:nvSpPr>
          <p:spPr>
            <a:xfrm>
              <a:off x="2127589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403">
              <a:extLst>
                <a:ext uri="{FF2B5EF4-FFF2-40B4-BE49-F238E27FC236}">
                  <a16:creationId xmlns:a16="http://schemas.microsoft.com/office/drawing/2014/main" id="{AB255C94-BC37-031C-DA0F-76611AFC8196}"/>
                </a:ext>
              </a:extLst>
            </p:cNvPr>
            <p:cNvSpPr/>
            <p:nvPr/>
          </p:nvSpPr>
          <p:spPr>
            <a:xfrm>
              <a:off x="221276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404">
              <a:extLst>
                <a:ext uri="{FF2B5EF4-FFF2-40B4-BE49-F238E27FC236}">
                  <a16:creationId xmlns:a16="http://schemas.microsoft.com/office/drawing/2014/main" id="{CA10C6E0-2778-711F-6430-075CB0F07892}"/>
                </a:ext>
              </a:extLst>
            </p:cNvPr>
            <p:cNvSpPr/>
            <p:nvPr/>
          </p:nvSpPr>
          <p:spPr>
            <a:xfrm>
              <a:off x="2297947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405">
              <a:extLst>
                <a:ext uri="{FF2B5EF4-FFF2-40B4-BE49-F238E27FC236}">
                  <a16:creationId xmlns:a16="http://schemas.microsoft.com/office/drawing/2014/main" id="{34B5D6BA-E950-8F13-68C6-BA66AF68FFD0}"/>
                </a:ext>
              </a:extLst>
            </p:cNvPr>
            <p:cNvSpPr/>
            <p:nvPr/>
          </p:nvSpPr>
          <p:spPr>
            <a:xfrm>
              <a:off x="2383125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406">
              <a:extLst>
                <a:ext uri="{FF2B5EF4-FFF2-40B4-BE49-F238E27FC236}">
                  <a16:creationId xmlns:a16="http://schemas.microsoft.com/office/drawing/2014/main" id="{E7D149DC-2A29-C029-29AC-B26E7F2FEF35}"/>
                </a:ext>
              </a:extLst>
            </p:cNvPr>
            <p:cNvSpPr/>
            <p:nvPr/>
          </p:nvSpPr>
          <p:spPr>
            <a:xfrm>
              <a:off x="2468304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407">
              <a:extLst>
                <a:ext uri="{FF2B5EF4-FFF2-40B4-BE49-F238E27FC236}">
                  <a16:creationId xmlns:a16="http://schemas.microsoft.com/office/drawing/2014/main" id="{E19BD089-BDAF-9D35-363E-7016B0BAA845}"/>
                </a:ext>
              </a:extLst>
            </p:cNvPr>
            <p:cNvSpPr/>
            <p:nvPr/>
          </p:nvSpPr>
          <p:spPr>
            <a:xfrm>
              <a:off x="2553483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408">
              <a:extLst>
                <a:ext uri="{FF2B5EF4-FFF2-40B4-BE49-F238E27FC236}">
                  <a16:creationId xmlns:a16="http://schemas.microsoft.com/office/drawing/2014/main" id="{1CE9B67C-BA2C-89C0-DB98-8333E7A4FCB9}"/>
                </a:ext>
              </a:extLst>
            </p:cNvPr>
            <p:cNvSpPr/>
            <p:nvPr/>
          </p:nvSpPr>
          <p:spPr>
            <a:xfrm>
              <a:off x="2638662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409">
              <a:extLst>
                <a:ext uri="{FF2B5EF4-FFF2-40B4-BE49-F238E27FC236}">
                  <a16:creationId xmlns:a16="http://schemas.microsoft.com/office/drawing/2014/main" id="{DBC671B9-FD2A-EA1E-36B5-CABCE240C5C4}"/>
                </a:ext>
              </a:extLst>
            </p:cNvPr>
            <p:cNvSpPr/>
            <p:nvPr/>
          </p:nvSpPr>
          <p:spPr>
            <a:xfrm>
              <a:off x="2723841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410">
              <a:extLst>
                <a:ext uri="{FF2B5EF4-FFF2-40B4-BE49-F238E27FC236}">
                  <a16:creationId xmlns:a16="http://schemas.microsoft.com/office/drawing/2014/main" id="{3EC81592-19B0-845A-A083-9EA9132A8DF8}"/>
                </a:ext>
              </a:extLst>
            </p:cNvPr>
            <p:cNvSpPr/>
            <p:nvPr/>
          </p:nvSpPr>
          <p:spPr>
            <a:xfrm>
              <a:off x="280903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411">
              <a:extLst>
                <a:ext uri="{FF2B5EF4-FFF2-40B4-BE49-F238E27FC236}">
                  <a16:creationId xmlns:a16="http://schemas.microsoft.com/office/drawing/2014/main" id="{B69CC2A9-1FCB-CC63-133B-AC58A29537B2}"/>
                </a:ext>
              </a:extLst>
            </p:cNvPr>
            <p:cNvSpPr/>
            <p:nvPr/>
          </p:nvSpPr>
          <p:spPr>
            <a:xfrm>
              <a:off x="1788206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412">
              <a:extLst>
                <a:ext uri="{FF2B5EF4-FFF2-40B4-BE49-F238E27FC236}">
                  <a16:creationId xmlns:a16="http://schemas.microsoft.com/office/drawing/2014/main" id="{241468D4-CB24-795E-F13E-1439071F1A1F}"/>
                </a:ext>
              </a:extLst>
            </p:cNvPr>
            <p:cNvSpPr/>
            <p:nvPr/>
          </p:nvSpPr>
          <p:spPr>
            <a:xfrm>
              <a:off x="1873386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413">
              <a:extLst>
                <a:ext uri="{FF2B5EF4-FFF2-40B4-BE49-F238E27FC236}">
                  <a16:creationId xmlns:a16="http://schemas.microsoft.com/office/drawing/2014/main" id="{6F8CA307-DB88-2C1F-5621-6575D4571B8F}"/>
                </a:ext>
              </a:extLst>
            </p:cNvPr>
            <p:cNvSpPr/>
            <p:nvPr/>
          </p:nvSpPr>
          <p:spPr>
            <a:xfrm>
              <a:off x="1958564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414">
              <a:extLst>
                <a:ext uri="{FF2B5EF4-FFF2-40B4-BE49-F238E27FC236}">
                  <a16:creationId xmlns:a16="http://schemas.microsoft.com/office/drawing/2014/main" id="{C58247C0-DA5B-B720-1983-5D14074D4B53}"/>
                </a:ext>
              </a:extLst>
            </p:cNvPr>
            <p:cNvSpPr/>
            <p:nvPr/>
          </p:nvSpPr>
          <p:spPr>
            <a:xfrm>
              <a:off x="2043744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415">
              <a:extLst>
                <a:ext uri="{FF2B5EF4-FFF2-40B4-BE49-F238E27FC236}">
                  <a16:creationId xmlns:a16="http://schemas.microsoft.com/office/drawing/2014/main" id="{0593ABB8-E23D-036A-DA0C-9EB8E8A9DAA7}"/>
                </a:ext>
              </a:extLst>
            </p:cNvPr>
            <p:cNvSpPr/>
            <p:nvPr/>
          </p:nvSpPr>
          <p:spPr>
            <a:xfrm>
              <a:off x="2128922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416">
              <a:extLst>
                <a:ext uri="{FF2B5EF4-FFF2-40B4-BE49-F238E27FC236}">
                  <a16:creationId xmlns:a16="http://schemas.microsoft.com/office/drawing/2014/main" id="{B6D8B877-E33A-A8DA-F5A6-D9133AB365D2}"/>
                </a:ext>
              </a:extLst>
            </p:cNvPr>
            <p:cNvSpPr/>
            <p:nvPr/>
          </p:nvSpPr>
          <p:spPr>
            <a:xfrm>
              <a:off x="221411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417">
              <a:extLst>
                <a:ext uri="{FF2B5EF4-FFF2-40B4-BE49-F238E27FC236}">
                  <a16:creationId xmlns:a16="http://schemas.microsoft.com/office/drawing/2014/main" id="{92DC6C35-C651-50D5-D8B0-8471900B2ECA}"/>
                </a:ext>
              </a:extLst>
            </p:cNvPr>
            <p:cNvSpPr/>
            <p:nvPr/>
          </p:nvSpPr>
          <p:spPr>
            <a:xfrm>
              <a:off x="229929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418">
              <a:extLst>
                <a:ext uri="{FF2B5EF4-FFF2-40B4-BE49-F238E27FC236}">
                  <a16:creationId xmlns:a16="http://schemas.microsoft.com/office/drawing/2014/main" id="{874972C8-F11B-C11C-584D-65ABC635723B}"/>
                </a:ext>
              </a:extLst>
            </p:cNvPr>
            <p:cNvSpPr/>
            <p:nvPr/>
          </p:nvSpPr>
          <p:spPr>
            <a:xfrm>
              <a:off x="2384472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419">
              <a:extLst>
                <a:ext uri="{FF2B5EF4-FFF2-40B4-BE49-F238E27FC236}">
                  <a16:creationId xmlns:a16="http://schemas.microsoft.com/office/drawing/2014/main" id="{80B6C273-D1C8-E80E-82A8-617FBE7766F8}"/>
                </a:ext>
              </a:extLst>
            </p:cNvPr>
            <p:cNvSpPr/>
            <p:nvPr/>
          </p:nvSpPr>
          <p:spPr>
            <a:xfrm>
              <a:off x="246965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420">
              <a:extLst>
                <a:ext uri="{FF2B5EF4-FFF2-40B4-BE49-F238E27FC236}">
                  <a16:creationId xmlns:a16="http://schemas.microsoft.com/office/drawing/2014/main" id="{90F9C172-F033-2878-8085-D52A1B488C59}"/>
                </a:ext>
              </a:extLst>
            </p:cNvPr>
            <p:cNvSpPr/>
            <p:nvPr/>
          </p:nvSpPr>
          <p:spPr>
            <a:xfrm>
              <a:off x="255482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421">
              <a:extLst>
                <a:ext uri="{FF2B5EF4-FFF2-40B4-BE49-F238E27FC236}">
                  <a16:creationId xmlns:a16="http://schemas.microsoft.com/office/drawing/2014/main" id="{55DDA210-36C0-B222-6F19-33D6C92CBBB5}"/>
                </a:ext>
              </a:extLst>
            </p:cNvPr>
            <p:cNvSpPr/>
            <p:nvPr/>
          </p:nvSpPr>
          <p:spPr>
            <a:xfrm>
              <a:off x="264000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422">
              <a:extLst>
                <a:ext uri="{FF2B5EF4-FFF2-40B4-BE49-F238E27FC236}">
                  <a16:creationId xmlns:a16="http://schemas.microsoft.com/office/drawing/2014/main" id="{AC4B21DC-B79B-85B5-830A-A6AB71DE8536}"/>
                </a:ext>
              </a:extLst>
            </p:cNvPr>
            <p:cNvSpPr/>
            <p:nvPr/>
          </p:nvSpPr>
          <p:spPr>
            <a:xfrm>
              <a:off x="1619195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423">
              <a:extLst>
                <a:ext uri="{FF2B5EF4-FFF2-40B4-BE49-F238E27FC236}">
                  <a16:creationId xmlns:a16="http://schemas.microsoft.com/office/drawing/2014/main" id="{F62CB90C-E98A-DF7A-5630-F6ED765DD64E}"/>
                </a:ext>
              </a:extLst>
            </p:cNvPr>
            <p:cNvSpPr/>
            <p:nvPr/>
          </p:nvSpPr>
          <p:spPr>
            <a:xfrm>
              <a:off x="1704374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424">
              <a:extLst>
                <a:ext uri="{FF2B5EF4-FFF2-40B4-BE49-F238E27FC236}">
                  <a16:creationId xmlns:a16="http://schemas.microsoft.com/office/drawing/2014/main" id="{B3B14AFC-E068-4216-9F03-8684BBD1D3AD}"/>
                </a:ext>
              </a:extLst>
            </p:cNvPr>
            <p:cNvSpPr/>
            <p:nvPr/>
          </p:nvSpPr>
          <p:spPr>
            <a:xfrm>
              <a:off x="1789553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425">
              <a:extLst>
                <a:ext uri="{FF2B5EF4-FFF2-40B4-BE49-F238E27FC236}">
                  <a16:creationId xmlns:a16="http://schemas.microsoft.com/office/drawing/2014/main" id="{95D8D81E-1A46-0163-95C1-0CA76CE03EA1}"/>
                </a:ext>
              </a:extLst>
            </p:cNvPr>
            <p:cNvSpPr/>
            <p:nvPr/>
          </p:nvSpPr>
          <p:spPr>
            <a:xfrm>
              <a:off x="187473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426">
              <a:extLst>
                <a:ext uri="{FF2B5EF4-FFF2-40B4-BE49-F238E27FC236}">
                  <a16:creationId xmlns:a16="http://schemas.microsoft.com/office/drawing/2014/main" id="{CB58FBB7-BC9D-BCDC-06B6-DD0DFA9AAE7E}"/>
                </a:ext>
              </a:extLst>
            </p:cNvPr>
            <p:cNvSpPr/>
            <p:nvPr/>
          </p:nvSpPr>
          <p:spPr>
            <a:xfrm>
              <a:off x="1959911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427">
              <a:extLst>
                <a:ext uri="{FF2B5EF4-FFF2-40B4-BE49-F238E27FC236}">
                  <a16:creationId xmlns:a16="http://schemas.microsoft.com/office/drawing/2014/main" id="{739FBBEF-2847-6D52-6EC5-62290B524C3D}"/>
                </a:ext>
              </a:extLst>
            </p:cNvPr>
            <p:cNvSpPr/>
            <p:nvPr/>
          </p:nvSpPr>
          <p:spPr>
            <a:xfrm>
              <a:off x="2045089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428">
              <a:extLst>
                <a:ext uri="{FF2B5EF4-FFF2-40B4-BE49-F238E27FC236}">
                  <a16:creationId xmlns:a16="http://schemas.microsoft.com/office/drawing/2014/main" id="{9071EE50-6791-610E-654B-29E21C671AA9}"/>
                </a:ext>
              </a:extLst>
            </p:cNvPr>
            <p:cNvSpPr/>
            <p:nvPr/>
          </p:nvSpPr>
          <p:spPr>
            <a:xfrm>
              <a:off x="2130269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429">
              <a:extLst>
                <a:ext uri="{FF2B5EF4-FFF2-40B4-BE49-F238E27FC236}">
                  <a16:creationId xmlns:a16="http://schemas.microsoft.com/office/drawing/2014/main" id="{A137278D-1F42-D38E-69D5-A749969A684B}"/>
                </a:ext>
              </a:extLst>
            </p:cNvPr>
            <p:cNvSpPr/>
            <p:nvPr/>
          </p:nvSpPr>
          <p:spPr>
            <a:xfrm>
              <a:off x="2215447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430">
              <a:extLst>
                <a:ext uri="{FF2B5EF4-FFF2-40B4-BE49-F238E27FC236}">
                  <a16:creationId xmlns:a16="http://schemas.microsoft.com/office/drawing/2014/main" id="{879EC36C-C792-E1B7-FBE0-98BA81A945FD}"/>
                </a:ext>
              </a:extLst>
            </p:cNvPr>
            <p:cNvSpPr/>
            <p:nvPr/>
          </p:nvSpPr>
          <p:spPr>
            <a:xfrm>
              <a:off x="2300626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431">
              <a:extLst>
                <a:ext uri="{FF2B5EF4-FFF2-40B4-BE49-F238E27FC236}">
                  <a16:creationId xmlns:a16="http://schemas.microsoft.com/office/drawing/2014/main" id="{CAA2E024-DC3A-3543-D0CF-7E10699F288C}"/>
                </a:ext>
              </a:extLst>
            </p:cNvPr>
            <p:cNvSpPr/>
            <p:nvPr/>
          </p:nvSpPr>
          <p:spPr>
            <a:xfrm>
              <a:off x="238580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432">
              <a:extLst>
                <a:ext uri="{FF2B5EF4-FFF2-40B4-BE49-F238E27FC236}">
                  <a16:creationId xmlns:a16="http://schemas.microsoft.com/office/drawing/2014/main" id="{BD6187C1-A2FC-2ACC-6002-C4DD4681118B}"/>
                </a:ext>
              </a:extLst>
            </p:cNvPr>
            <p:cNvSpPr/>
            <p:nvPr/>
          </p:nvSpPr>
          <p:spPr>
            <a:xfrm>
              <a:off x="2470997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433">
              <a:extLst>
                <a:ext uri="{FF2B5EF4-FFF2-40B4-BE49-F238E27FC236}">
                  <a16:creationId xmlns:a16="http://schemas.microsoft.com/office/drawing/2014/main" id="{FDF57696-1828-2DF5-793E-32AEF602AD22}"/>
                </a:ext>
              </a:extLst>
            </p:cNvPr>
            <p:cNvSpPr/>
            <p:nvPr/>
          </p:nvSpPr>
          <p:spPr>
            <a:xfrm>
              <a:off x="1450170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434">
              <a:extLst>
                <a:ext uri="{FF2B5EF4-FFF2-40B4-BE49-F238E27FC236}">
                  <a16:creationId xmlns:a16="http://schemas.microsoft.com/office/drawing/2014/main" id="{0FD8FFB7-1926-B7F8-8588-2FAECF330949}"/>
                </a:ext>
              </a:extLst>
            </p:cNvPr>
            <p:cNvSpPr/>
            <p:nvPr/>
          </p:nvSpPr>
          <p:spPr>
            <a:xfrm>
              <a:off x="1535350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435">
              <a:extLst>
                <a:ext uri="{FF2B5EF4-FFF2-40B4-BE49-F238E27FC236}">
                  <a16:creationId xmlns:a16="http://schemas.microsoft.com/office/drawing/2014/main" id="{F2C85CAF-566E-9E33-6421-41B8025E082A}"/>
                </a:ext>
              </a:extLst>
            </p:cNvPr>
            <p:cNvSpPr/>
            <p:nvPr/>
          </p:nvSpPr>
          <p:spPr>
            <a:xfrm>
              <a:off x="1620528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436">
              <a:extLst>
                <a:ext uri="{FF2B5EF4-FFF2-40B4-BE49-F238E27FC236}">
                  <a16:creationId xmlns:a16="http://schemas.microsoft.com/office/drawing/2014/main" id="{DC45B47E-ABF3-22C2-3D47-189047237D49}"/>
                </a:ext>
              </a:extLst>
            </p:cNvPr>
            <p:cNvSpPr/>
            <p:nvPr/>
          </p:nvSpPr>
          <p:spPr>
            <a:xfrm>
              <a:off x="1705708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437">
              <a:extLst>
                <a:ext uri="{FF2B5EF4-FFF2-40B4-BE49-F238E27FC236}">
                  <a16:creationId xmlns:a16="http://schemas.microsoft.com/office/drawing/2014/main" id="{0CB56898-0A01-40CE-7131-10B491A53EEF}"/>
                </a:ext>
              </a:extLst>
            </p:cNvPr>
            <p:cNvSpPr/>
            <p:nvPr/>
          </p:nvSpPr>
          <p:spPr>
            <a:xfrm>
              <a:off x="1790886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438">
              <a:extLst>
                <a:ext uri="{FF2B5EF4-FFF2-40B4-BE49-F238E27FC236}">
                  <a16:creationId xmlns:a16="http://schemas.microsoft.com/office/drawing/2014/main" id="{6A75A1D1-73AF-F278-FB95-F4830DB6A590}"/>
                </a:ext>
              </a:extLst>
            </p:cNvPr>
            <p:cNvSpPr/>
            <p:nvPr/>
          </p:nvSpPr>
          <p:spPr>
            <a:xfrm>
              <a:off x="187607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439">
              <a:extLst>
                <a:ext uri="{FF2B5EF4-FFF2-40B4-BE49-F238E27FC236}">
                  <a16:creationId xmlns:a16="http://schemas.microsoft.com/office/drawing/2014/main" id="{437AE119-9098-C0C0-1040-86A2DDC2E073}"/>
                </a:ext>
              </a:extLst>
            </p:cNvPr>
            <p:cNvSpPr/>
            <p:nvPr/>
          </p:nvSpPr>
          <p:spPr>
            <a:xfrm>
              <a:off x="196125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440">
              <a:extLst>
                <a:ext uri="{FF2B5EF4-FFF2-40B4-BE49-F238E27FC236}">
                  <a16:creationId xmlns:a16="http://schemas.microsoft.com/office/drawing/2014/main" id="{45691B49-6CA2-578E-DD2B-E65DB67725CA}"/>
                </a:ext>
              </a:extLst>
            </p:cNvPr>
            <p:cNvSpPr/>
            <p:nvPr/>
          </p:nvSpPr>
          <p:spPr>
            <a:xfrm>
              <a:off x="2046436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441">
              <a:extLst>
                <a:ext uri="{FF2B5EF4-FFF2-40B4-BE49-F238E27FC236}">
                  <a16:creationId xmlns:a16="http://schemas.microsoft.com/office/drawing/2014/main" id="{B6D10917-DF98-50AC-682B-817E2010B0C9}"/>
                </a:ext>
              </a:extLst>
            </p:cNvPr>
            <p:cNvSpPr/>
            <p:nvPr/>
          </p:nvSpPr>
          <p:spPr>
            <a:xfrm>
              <a:off x="2131615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442">
              <a:extLst>
                <a:ext uri="{FF2B5EF4-FFF2-40B4-BE49-F238E27FC236}">
                  <a16:creationId xmlns:a16="http://schemas.microsoft.com/office/drawing/2014/main" id="{75BD8BC5-BB6A-E1A0-D2D6-C1B429A9803B}"/>
                </a:ext>
              </a:extLst>
            </p:cNvPr>
            <p:cNvSpPr/>
            <p:nvPr/>
          </p:nvSpPr>
          <p:spPr>
            <a:xfrm>
              <a:off x="2216793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443">
              <a:extLst>
                <a:ext uri="{FF2B5EF4-FFF2-40B4-BE49-F238E27FC236}">
                  <a16:creationId xmlns:a16="http://schemas.microsoft.com/office/drawing/2014/main" id="{F160E30C-8F73-F247-5C1B-BF8EC2D72B5F}"/>
                </a:ext>
              </a:extLst>
            </p:cNvPr>
            <p:cNvSpPr/>
            <p:nvPr/>
          </p:nvSpPr>
          <p:spPr>
            <a:xfrm>
              <a:off x="230197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444">
              <a:extLst>
                <a:ext uri="{FF2B5EF4-FFF2-40B4-BE49-F238E27FC236}">
                  <a16:creationId xmlns:a16="http://schemas.microsoft.com/office/drawing/2014/main" id="{DEE282A4-9D5D-61AA-CED1-5F955E2244B8}"/>
                </a:ext>
              </a:extLst>
            </p:cNvPr>
            <p:cNvSpPr/>
            <p:nvPr/>
          </p:nvSpPr>
          <p:spPr>
            <a:xfrm>
              <a:off x="1281159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445">
              <a:extLst>
                <a:ext uri="{FF2B5EF4-FFF2-40B4-BE49-F238E27FC236}">
                  <a16:creationId xmlns:a16="http://schemas.microsoft.com/office/drawing/2014/main" id="{0893BCA8-5AC2-C50A-197C-7E5E4A4098A2}"/>
                </a:ext>
              </a:extLst>
            </p:cNvPr>
            <p:cNvSpPr/>
            <p:nvPr/>
          </p:nvSpPr>
          <p:spPr>
            <a:xfrm>
              <a:off x="136633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446">
              <a:extLst>
                <a:ext uri="{FF2B5EF4-FFF2-40B4-BE49-F238E27FC236}">
                  <a16:creationId xmlns:a16="http://schemas.microsoft.com/office/drawing/2014/main" id="{8AC4E4CB-F110-839F-136D-F27F97ACDA7A}"/>
                </a:ext>
              </a:extLst>
            </p:cNvPr>
            <p:cNvSpPr/>
            <p:nvPr/>
          </p:nvSpPr>
          <p:spPr>
            <a:xfrm>
              <a:off x="1451517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447">
              <a:extLst>
                <a:ext uri="{FF2B5EF4-FFF2-40B4-BE49-F238E27FC236}">
                  <a16:creationId xmlns:a16="http://schemas.microsoft.com/office/drawing/2014/main" id="{A064A2FD-8844-AEE2-DAF0-72F9D9C69BF1}"/>
                </a:ext>
              </a:extLst>
            </p:cNvPr>
            <p:cNvSpPr/>
            <p:nvPr/>
          </p:nvSpPr>
          <p:spPr>
            <a:xfrm>
              <a:off x="153669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448">
              <a:extLst>
                <a:ext uri="{FF2B5EF4-FFF2-40B4-BE49-F238E27FC236}">
                  <a16:creationId xmlns:a16="http://schemas.microsoft.com/office/drawing/2014/main" id="{86A0198F-BB2A-3815-3579-D6976818BE7A}"/>
                </a:ext>
              </a:extLst>
            </p:cNvPr>
            <p:cNvSpPr/>
            <p:nvPr/>
          </p:nvSpPr>
          <p:spPr>
            <a:xfrm>
              <a:off x="1621875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449">
              <a:extLst>
                <a:ext uri="{FF2B5EF4-FFF2-40B4-BE49-F238E27FC236}">
                  <a16:creationId xmlns:a16="http://schemas.microsoft.com/office/drawing/2014/main" id="{DA34EA1C-F76A-6AE8-9050-2C2864E1391A}"/>
                </a:ext>
              </a:extLst>
            </p:cNvPr>
            <p:cNvSpPr/>
            <p:nvPr/>
          </p:nvSpPr>
          <p:spPr>
            <a:xfrm>
              <a:off x="1707053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450">
              <a:extLst>
                <a:ext uri="{FF2B5EF4-FFF2-40B4-BE49-F238E27FC236}">
                  <a16:creationId xmlns:a16="http://schemas.microsoft.com/office/drawing/2014/main" id="{FD98BC15-F06C-37BC-8F0B-5F0EAD9A801D}"/>
                </a:ext>
              </a:extLst>
            </p:cNvPr>
            <p:cNvSpPr/>
            <p:nvPr/>
          </p:nvSpPr>
          <p:spPr>
            <a:xfrm>
              <a:off x="179223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451">
              <a:extLst>
                <a:ext uri="{FF2B5EF4-FFF2-40B4-BE49-F238E27FC236}">
                  <a16:creationId xmlns:a16="http://schemas.microsoft.com/office/drawing/2014/main" id="{977A8AB1-842C-8540-5026-689C4AB34333}"/>
                </a:ext>
              </a:extLst>
            </p:cNvPr>
            <p:cNvSpPr/>
            <p:nvPr/>
          </p:nvSpPr>
          <p:spPr>
            <a:xfrm>
              <a:off x="187741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452">
              <a:extLst>
                <a:ext uri="{FF2B5EF4-FFF2-40B4-BE49-F238E27FC236}">
                  <a16:creationId xmlns:a16="http://schemas.microsoft.com/office/drawing/2014/main" id="{4F07B97A-464F-31CD-A21C-305A3C8BB522}"/>
                </a:ext>
              </a:extLst>
            </p:cNvPr>
            <p:cNvSpPr/>
            <p:nvPr/>
          </p:nvSpPr>
          <p:spPr>
            <a:xfrm>
              <a:off x="196259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453">
              <a:extLst>
                <a:ext uri="{FF2B5EF4-FFF2-40B4-BE49-F238E27FC236}">
                  <a16:creationId xmlns:a16="http://schemas.microsoft.com/office/drawing/2014/main" id="{6C495EF6-7933-0297-4BDF-17A3204BF58F}"/>
                </a:ext>
              </a:extLst>
            </p:cNvPr>
            <p:cNvSpPr/>
            <p:nvPr/>
          </p:nvSpPr>
          <p:spPr>
            <a:xfrm>
              <a:off x="204776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454">
              <a:extLst>
                <a:ext uri="{FF2B5EF4-FFF2-40B4-BE49-F238E27FC236}">
                  <a16:creationId xmlns:a16="http://schemas.microsoft.com/office/drawing/2014/main" id="{5DC9F0FF-A1ED-E862-1BC4-8443636F6382}"/>
                </a:ext>
              </a:extLst>
            </p:cNvPr>
            <p:cNvSpPr/>
            <p:nvPr/>
          </p:nvSpPr>
          <p:spPr>
            <a:xfrm>
              <a:off x="2132961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455">
              <a:extLst>
                <a:ext uri="{FF2B5EF4-FFF2-40B4-BE49-F238E27FC236}">
                  <a16:creationId xmlns:a16="http://schemas.microsoft.com/office/drawing/2014/main" id="{0ECA381F-1D80-6DEA-2434-00AD918D2E59}"/>
                </a:ext>
              </a:extLst>
            </p:cNvPr>
            <p:cNvSpPr/>
            <p:nvPr/>
          </p:nvSpPr>
          <p:spPr>
            <a:xfrm>
              <a:off x="1112135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456">
              <a:extLst>
                <a:ext uri="{FF2B5EF4-FFF2-40B4-BE49-F238E27FC236}">
                  <a16:creationId xmlns:a16="http://schemas.microsoft.com/office/drawing/2014/main" id="{3E36454C-CCA3-9AA2-616F-2F8742426D1C}"/>
                </a:ext>
              </a:extLst>
            </p:cNvPr>
            <p:cNvSpPr/>
            <p:nvPr/>
          </p:nvSpPr>
          <p:spPr>
            <a:xfrm>
              <a:off x="1197314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457">
              <a:extLst>
                <a:ext uri="{FF2B5EF4-FFF2-40B4-BE49-F238E27FC236}">
                  <a16:creationId xmlns:a16="http://schemas.microsoft.com/office/drawing/2014/main" id="{BC50208D-2775-47F0-F8B1-DF5A686D9492}"/>
                </a:ext>
              </a:extLst>
            </p:cNvPr>
            <p:cNvSpPr/>
            <p:nvPr/>
          </p:nvSpPr>
          <p:spPr>
            <a:xfrm>
              <a:off x="1282492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458">
              <a:extLst>
                <a:ext uri="{FF2B5EF4-FFF2-40B4-BE49-F238E27FC236}">
                  <a16:creationId xmlns:a16="http://schemas.microsoft.com/office/drawing/2014/main" id="{5DD627F8-718F-5972-C1E2-FF78C669059B}"/>
                </a:ext>
              </a:extLst>
            </p:cNvPr>
            <p:cNvSpPr/>
            <p:nvPr/>
          </p:nvSpPr>
          <p:spPr>
            <a:xfrm>
              <a:off x="1367672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459">
              <a:extLst>
                <a:ext uri="{FF2B5EF4-FFF2-40B4-BE49-F238E27FC236}">
                  <a16:creationId xmlns:a16="http://schemas.microsoft.com/office/drawing/2014/main" id="{B7FB1852-E769-92A9-9A33-249761EC9306}"/>
                </a:ext>
              </a:extLst>
            </p:cNvPr>
            <p:cNvSpPr/>
            <p:nvPr/>
          </p:nvSpPr>
          <p:spPr>
            <a:xfrm>
              <a:off x="145285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460">
              <a:extLst>
                <a:ext uri="{FF2B5EF4-FFF2-40B4-BE49-F238E27FC236}">
                  <a16:creationId xmlns:a16="http://schemas.microsoft.com/office/drawing/2014/main" id="{16C721E1-2E25-6413-9721-7E3D3FC355FF}"/>
                </a:ext>
              </a:extLst>
            </p:cNvPr>
            <p:cNvSpPr/>
            <p:nvPr/>
          </p:nvSpPr>
          <p:spPr>
            <a:xfrm>
              <a:off x="1538042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461">
              <a:extLst>
                <a:ext uri="{FF2B5EF4-FFF2-40B4-BE49-F238E27FC236}">
                  <a16:creationId xmlns:a16="http://schemas.microsoft.com/office/drawing/2014/main" id="{867781DA-16BA-3F6C-D3E0-C34B6ACCED02}"/>
                </a:ext>
              </a:extLst>
            </p:cNvPr>
            <p:cNvSpPr/>
            <p:nvPr/>
          </p:nvSpPr>
          <p:spPr>
            <a:xfrm>
              <a:off x="1623221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62">
              <a:extLst>
                <a:ext uri="{FF2B5EF4-FFF2-40B4-BE49-F238E27FC236}">
                  <a16:creationId xmlns:a16="http://schemas.microsoft.com/office/drawing/2014/main" id="{4552258A-8877-F6D9-77DC-04A11E8EEDCB}"/>
                </a:ext>
              </a:extLst>
            </p:cNvPr>
            <p:cNvSpPr/>
            <p:nvPr/>
          </p:nvSpPr>
          <p:spPr>
            <a:xfrm>
              <a:off x="1708400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63">
              <a:extLst>
                <a:ext uri="{FF2B5EF4-FFF2-40B4-BE49-F238E27FC236}">
                  <a16:creationId xmlns:a16="http://schemas.microsoft.com/office/drawing/2014/main" id="{539EA597-CB25-D1E5-0577-3821094C3CF6}"/>
                </a:ext>
              </a:extLst>
            </p:cNvPr>
            <p:cNvSpPr/>
            <p:nvPr/>
          </p:nvSpPr>
          <p:spPr>
            <a:xfrm>
              <a:off x="1793579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64">
              <a:extLst>
                <a:ext uri="{FF2B5EF4-FFF2-40B4-BE49-F238E27FC236}">
                  <a16:creationId xmlns:a16="http://schemas.microsoft.com/office/drawing/2014/main" id="{7371AEB4-20E2-CEF5-9BA3-A9E8ACFC4AD1}"/>
                </a:ext>
              </a:extLst>
            </p:cNvPr>
            <p:cNvSpPr/>
            <p:nvPr/>
          </p:nvSpPr>
          <p:spPr>
            <a:xfrm>
              <a:off x="1878758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65">
              <a:extLst>
                <a:ext uri="{FF2B5EF4-FFF2-40B4-BE49-F238E27FC236}">
                  <a16:creationId xmlns:a16="http://schemas.microsoft.com/office/drawing/2014/main" id="{8904CC7E-96F5-E7C2-6FF1-8549A6271FD0}"/>
                </a:ext>
              </a:extLst>
            </p:cNvPr>
            <p:cNvSpPr/>
            <p:nvPr/>
          </p:nvSpPr>
          <p:spPr>
            <a:xfrm>
              <a:off x="1963937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66">
              <a:extLst>
                <a:ext uri="{FF2B5EF4-FFF2-40B4-BE49-F238E27FC236}">
                  <a16:creationId xmlns:a16="http://schemas.microsoft.com/office/drawing/2014/main" id="{8F193DE2-9823-AE0B-3842-84F08002D1DE}"/>
                </a:ext>
              </a:extLst>
            </p:cNvPr>
            <p:cNvSpPr/>
            <p:nvPr/>
          </p:nvSpPr>
          <p:spPr>
            <a:xfrm>
              <a:off x="943123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67">
              <a:extLst>
                <a:ext uri="{FF2B5EF4-FFF2-40B4-BE49-F238E27FC236}">
                  <a16:creationId xmlns:a16="http://schemas.microsoft.com/office/drawing/2014/main" id="{59D3A9A4-6DC6-681E-AB16-8E42F167756D}"/>
                </a:ext>
              </a:extLst>
            </p:cNvPr>
            <p:cNvSpPr/>
            <p:nvPr/>
          </p:nvSpPr>
          <p:spPr>
            <a:xfrm>
              <a:off x="1028302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8">
              <a:extLst>
                <a:ext uri="{FF2B5EF4-FFF2-40B4-BE49-F238E27FC236}">
                  <a16:creationId xmlns:a16="http://schemas.microsoft.com/office/drawing/2014/main" id="{0701B64E-3457-0483-61A7-89D1C3C38A59}"/>
                </a:ext>
              </a:extLst>
            </p:cNvPr>
            <p:cNvSpPr/>
            <p:nvPr/>
          </p:nvSpPr>
          <p:spPr>
            <a:xfrm>
              <a:off x="111348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69">
              <a:extLst>
                <a:ext uri="{FF2B5EF4-FFF2-40B4-BE49-F238E27FC236}">
                  <a16:creationId xmlns:a16="http://schemas.microsoft.com/office/drawing/2014/main" id="{BAE8A058-48EA-CEC7-DFDE-7BC7C6DCBD17}"/>
                </a:ext>
              </a:extLst>
            </p:cNvPr>
            <p:cNvSpPr/>
            <p:nvPr/>
          </p:nvSpPr>
          <p:spPr>
            <a:xfrm>
              <a:off x="1198660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70">
              <a:extLst>
                <a:ext uri="{FF2B5EF4-FFF2-40B4-BE49-F238E27FC236}">
                  <a16:creationId xmlns:a16="http://schemas.microsoft.com/office/drawing/2014/main" id="{15D562E8-0AE4-C012-6410-26E2384662A9}"/>
                </a:ext>
              </a:extLst>
            </p:cNvPr>
            <p:cNvSpPr/>
            <p:nvPr/>
          </p:nvSpPr>
          <p:spPr>
            <a:xfrm>
              <a:off x="1283839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71">
              <a:extLst>
                <a:ext uri="{FF2B5EF4-FFF2-40B4-BE49-F238E27FC236}">
                  <a16:creationId xmlns:a16="http://schemas.microsoft.com/office/drawing/2014/main" id="{957F9DE4-F991-4D8C-29C4-1FB5FAA98228}"/>
                </a:ext>
              </a:extLst>
            </p:cNvPr>
            <p:cNvSpPr/>
            <p:nvPr/>
          </p:nvSpPr>
          <p:spPr>
            <a:xfrm>
              <a:off x="136901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472">
              <a:extLst>
                <a:ext uri="{FF2B5EF4-FFF2-40B4-BE49-F238E27FC236}">
                  <a16:creationId xmlns:a16="http://schemas.microsoft.com/office/drawing/2014/main" id="{E157DB51-F6A4-B5DE-EAEF-CDE953D5D3FD}"/>
                </a:ext>
              </a:extLst>
            </p:cNvPr>
            <p:cNvSpPr/>
            <p:nvPr/>
          </p:nvSpPr>
          <p:spPr>
            <a:xfrm>
              <a:off x="1454197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473">
              <a:extLst>
                <a:ext uri="{FF2B5EF4-FFF2-40B4-BE49-F238E27FC236}">
                  <a16:creationId xmlns:a16="http://schemas.microsoft.com/office/drawing/2014/main" id="{A7B2C3AF-C1B1-1B8B-CA95-DE7130910DCA}"/>
                </a:ext>
              </a:extLst>
            </p:cNvPr>
            <p:cNvSpPr/>
            <p:nvPr/>
          </p:nvSpPr>
          <p:spPr>
            <a:xfrm>
              <a:off x="153937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474">
              <a:extLst>
                <a:ext uri="{FF2B5EF4-FFF2-40B4-BE49-F238E27FC236}">
                  <a16:creationId xmlns:a16="http://schemas.microsoft.com/office/drawing/2014/main" id="{E998C7E4-D5BD-B0A7-65D7-FABB13241C9B}"/>
                </a:ext>
              </a:extLst>
            </p:cNvPr>
            <p:cNvSpPr/>
            <p:nvPr/>
          </p:nvSpPr>
          <p:spPr>
            <a:xfrm>
              <a:off x="162455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475">
              <a:extLst>
                <a:ext uri="{FF2B5EF4-FFF2-40B4-BE49-F238E27FC236}">
                  <a16:creationId xmlns:a16="http://schemas.microsoft.com/office/drawing/2014/main" id="{47FD79E8-1A3E-9468-5D57-26B4FB70EC0C}"/>
                </a:ext>
              </a:extLst>
            </p:cNvPr>
            <p:cNvSpPr/>
            <p:nvPr/>
          </p:nvSpPr>
          <p:spPr>
            <a:xfrm>
              <a:off x="1709746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476">
              <a:extLst>
                <a:ext uri="{FF2B5EF4-FFF2-40B4-BE49-F238E27FC236}">
                  <a16:creationId xmlns:a16="http://schemas.microsoft.com/office/drawing/2014/main" id="{58341AAC-73CE-54DF-7493-03D8C5B20C75}"/>
                </a:ext>
              </a:extLst>
            </p:cNvPr>
            <p:cNvSpPr/>
            <p:nvPr/>
          </p:nvSpPr>
          <p:spPr>
            <a:xfrm>
              <a:off x="1794925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477">
              <a:extLst>
                <a:ext uri="{FF2B5EF4-FFF2-40B4-BE49-F238E27FC236}">
                  <a16:creationId xmlns:a16="http://schemas.microsoft.com/office/drawing/2014/main" id="{6FD0283D-C566-DDEB-6626-9FFF05978594}"/>
                </a:ext>
              </a:extLst>
            </p:cNvPr>
            <p:cNvSpPr/>
            <p:nvPr/>
          </p:nvSpPr>
          <p:spPr>
            <a:xfrm>
              <a:off x="774099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478">
              <a:extLst>
                <a:ext uri="{FF2B5EF4-FFF2-40B4-BE49-F238E27FC236}">
                  <a16:creationId xmlns:a16="http://schemas.microsoft.com/office/drawing/2014/main" id="{A81D754F-4990-E461-0015-26C93DE727C6}"/>
                </a:ext>
              </a:extLst>
            </p:cNvPr>
            <p:cNvSpPr/>
            <p:nvPr/>
          </p:nvSpPr>
          <p:spPr>
            <a:xfrm>
              <a:off x="85927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479">
              <a:extLst>
                <a:ext uri="{FF2B5EF4-FFF2-40B4-BE49-F238E27FC236}">
                  <a16:creationId xmlns:a16="http://schemas.microsoft.com/office/drawing/2014/main" id="{7226522E-1512-6254-9652-B5BD434C16BA}"/>
                </a:ext>
              </a:extLst>
            </p:cNvPr>
            <p:cNvSpPr/>
            <p:nvPr/>
          </p:nvSpPr>
          <p:spPr>
            <a:xfrm>
              <a:off x="944456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480">
              <a:extLst>
                <a:ext uri="{FF2B5EF4-FFF2-40B4-BE49-F238E27FC236}">
                  <a16:creationId xmlns:a16="http://schemas.microsoft.com/office/drawing/2014/main" id="{D6CD5ED3-F116-7193-C1AC-BAB5BAA1F1C5}"/>
                </a:ext>
              </a:extLst>
            </p:cNvPr>
            <p:cNvSpPr/>
            <p:nvPr/>
          </p:nvSpPr>
          <p:spPr>
            <a:xfrm>
              <a:off x="1029636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481">
              <a:extLst>
                <a:ext uri="{FF2B5EF4-FFF2-40B4-BE49-F238E27FC236}">
                  <a16:creationId xmlns:a16="http://schemas.microsoft.com/office/drawing/2014/main" id="{18A4B92B-AC9E-90C5-F52D-54C9B8515AAC}"/>
                </a:ext>
              </a:extLst>
            </p:cNvPr>
            <p:cNvSpPr/>
            <p:nvPr/>
          </p:nvSpPr>
          <p:spPr>
            <a:xfrm>
              <a:off x="1114827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482">
              <a:extLst>
                <a:ext uri="{FF2B5EF4-FFF2-40B4-BE49-F238E27FC236}">
                  <a16:creationId xmlns:a16="http://schemas.microsoft.com/office/drawing/2014/main" id="{2A4D064E-355B-F722-3D6B-4793CC12FE45}"/>
                </a:ext>
              </a:extLst>
            </p:cNvPr>
            <p:cNvSpPr/>
            <p:nvPr/>
          </p:nvSpPr>
          <p:spPr>
            <a:xfrm>
              <a:off x="1200006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483">
              <a:extLst>
                <a:ext uri="{FF2B5EF4-FFF2-40B4-BE49-F238E27FC236}">
                  <a16:creationId xmlns:a16="http://schemas.microsoft.com/office/drawing/2014/main" id="{F505EB0A-E09D-5220-BA69-5DE239C826BA}"/>
                </a:ext>
              </a:extLst>
            </p:cNvPr>
            <p:cNvSpPr/>
            <p:nvPr/>
          </p:nvSpPr>
          <p:spPr>
            <a:xfrm>
              <a:off x="1285185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484">
              <a:extLst>
                <a:ext uri="{FF2B5EF4-FFF2-40B4-BE49-F238E27FC236}">
                  <a16:creationId xmlns:a16="http://schemas.microsoft.com/office/drawing/2014/main" id="{95A2E560-A1C8-ECE4-29C5-9C62C9A2C200}"/>
                </a:ext>
              </a:extLst>
            </p:cNvPr>
            <p:cNvSpPr/>
            <p:nvPr/>
          </p:nvSpPr>
          <p:spPr>
            <a:xfrm>
              <a:off x="1370364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485">
              <a:extLst>
                <a:ext uri="{FF2B5EF4-FFF2-40B4-BE49-F238E27FC236}">
                  <a16:creationId xmlns:a16="http://schemas.microsoft.com/office/drawing/2014/main" id="{9E72044C-7F9E-AB2F-72D9-3DBD1ED5BE4C}"/>
                </a:ext>
              </a:extLst>
            </p:cNvPr>
            <p:cNvSpPr/>
            <p:nvPr/>
          </p:nvSpPr>
          <p:spPr>
            <a:xfrm>
              <a:off x="1455543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486">
              <a:extLst>
                <a:ext uri="{FF2B5EF4-FFF2-40B4-BE49-F238E27FC236}">
                  <a16:creationId xmlns:a16="http://schemas.microsoft.com/office/drawing/2014/main" id="{8EA972AF-AFBB-78A0-84EF-45CFC4BB51DA}"/>
                </a:ext>
              </a:extLst>
            </p:cNvPr>
            <p:cNvSpPr/>
            <p:nvPr/>
          </p:nvSpPr>
          <p:spPr>
            <a:xfrm>
              <a:off x="1540722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487">
              <a:extLst>
                <a:ext uri="{FF2B5EF4-FFF2-40B4-BE49-F238E27FC236}">
                  <a16:creationId xmlns:a16="http://schemas.microsoft.com/office/drawing/2014/main" id="{1603FFE1-81C0-C4A1-A7CB-54322B9E2323}"/>
                </a:ext>
              </a:extLst>
            </p:cNvPr>
            <p:cNvSpPr/>
            <p:nvPr/>
          </p:nvSpPr>
          <p:spPr>
            <a:xfrm>
              <a:off x="1625901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488">
              <a:extLst>
                <a:ext uri="{FF2B5EF4-FFF2-40B4-BE49-F238E27FC236}">
                  <a16:creationId xmlns:a16="http://schemas.microsoft.com/office/drawing/2014/main" id="{D9000F68-3B6B-8FE7-8E7C-35EB7C41DF59}"/>
                </a:ext>
              </a:extLst>
            </p:cNvPr>
            <p:cNvSpPr/>
            <p:nvPr/>
          </p:nvSpPr>
          <p:spPr>
            <a:xfrm>
              <a:off x="605087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489">
              <a:extLst>
                <a:ext uri="{FF2B5EF4-FFF2-40B4-BE49-F238E27FC236}">
                  <a16:creationId xmlns:a16="http://schemas.microsoft.com/office/drawing/2014/main" id="{C0C95CD1-BAC9-8F58-9549-10C850B70808}"/>
                </a:ext>
              </a:extLst>
            </p:cNvPr>
            <p:cNvSpPr/>
            <p:nvPr/>
          </p:nvSpPr>
          <p:spPr>
            <a:xfrm>
              <a:off x="690266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490">
              <a:extLst>
                <a:ext uri="{FF2B5EF4-FFF2-40B4-BE49-F238E27FC236}">
                  <a16:creationId xmlns:a16="http://schemas.microsoft.com/office/drawing/2014/main" id="{9A74510A-2E39-D2F5-43AE-A416E5D8CE2F}"/>
                </a:ext>
              </a:extLst>
            </p:cNvPr>
            <p:cNvSpPr/>
            <p:nvPr/>
          </p:nvSpPr>
          <p:spPr>
            <a:xfrm>
              <a:off x="775445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491">
              <a:extLst>
                <a:ext uri="{FF2B5EF4-FFF2-40B4-BE49-F238E27FC236}">
                  <a16:creationId xmlns:a16="http://schemas.microsoft.com/office/drawing/2014/main" id="{75A9FC9C-EA08-AF70-8F7D-E9D1366E27DF}"/>
                </a:ext>
              </a:extLst>
            </p:cNvPr>
            <p:cNvSpPr/>
            <p:nvPr/>
          </p:nvSpPr>
          <p:spPr>
            <a:xfrm>
              <a:off x="860624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492">
              <a:extLst>
                <a:ext uri="{FF2B5EF4-FFF2-40B4-BE49-F238E27FC236}">
                  <a16:creationId xmlns:a16="http://schemas.microsoft.com/office/drawing/2014/main" id="{1B6A2732-05C4-DF44-62EC-1E967C1C809D}"/>
                </a:ext>
              </a:extLst>
            </p:cNvPr>
            <p:cNvSpPr/>
            <p:nvPr/>
          </p:nvSpPr>
          <p:spPr>
            <a:xfrm>
              <a:off x="945803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493">
              <a:extLst>
                <a:ext uri="{FF2B5EF4-FFF2-40B4-BE49-F238E27FC236}">
                  <a16:creationId xmlns:a16="http://schemas.microsoft.com/office/drawing/2014/main" id="{B83B785F-E7E9-A245-5F0D-07CF19AFBBCD}"/>
                </a:ext>
              </a:extLst>
            </p:cNvPr>
            <p:cNvSpPr/>
            <p:nvPr/>
          </p:nvSpPr>
          <p:spPr>
            <a:xfrm>
              <a:off x="1030982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494">
              <a:extLst>
                <a:ext uri="{FF2B5EF4-FFF2-40B4-BE49-F238E27FC236}">
                  <a16:creationId xmlns:a16="http://schemas.microsoft.com/office/drawing/2014/main" id="{D2A0DA3D-7521-5DC3-5A5B-6C1948A61284}"/>
                </a:ext>
              </a:extLst>
            </p:cNvPr>
            <p:cNvSpPr/>
            <p:nvPr/>
          </p:nvSpPr>
          <p:spPr>
            <a:xfrm>
              <a:off x="1116161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495">
              <a:extLst>
                <a:ext uri="{FF2B5EF4-FFF2-40B4-BE49-F238E27FC236}">
                  <a16:creationId xmlns:a16="http://schemas.microsoft.com/office/drawing/2014/main" id="{5B3E70DE-A836-BF43-1A90-785721D61B00}"/>
                </a:ext>
              </a:extLst>
            </p:cNvPr>
            <p:cNvSpPr/>
            <p:nvPr/>
          </p:nvSpPr>
          <p:spPr>
            <a:xfrm>
              <a:off x="1201340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496">
              <a:extLst>
                <a:ext uri="{FF2B5EF4-FFF2-40B4-BE49-F238E27FC236}">
                  <a16:creationId xmlns:a16="http://schemas.microsoft.com/office/drawing/2014/main" id="{C2883E46-F26F-FAEE-F9CD-296B314C638E}"/>
                </a:ext>
              </a:extLst>
            </p:cNvPr>
            <p:cNvSpPr/>
            <p:nvPr/>
          </p:nvSpPr>
          <p:spPr>
            <a:xfrm>
              <a:off x="1286518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497">
              <a:extLst>
                <a:ext uri="{FF2B5EF4-FFF2-40B4-BE49-F238E27FC236}">
                  <a16:creationId xmlns:a16="http://schemas.microsoft.com/office/drawing/2014/main" id="{C9EECA6B-6A9C-14DA-57C8-BE59B3BEECB7}"/>
                </a:ext>
              </a:extLst>
            </p:cNvPr>
            <p:cNvSpPr/>
            <p:nvPr/>
          </p:nvSpPr>
          <p:spPr>
            <a:xfrm>
              <a:off x="137171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498">
              <a:extLst>
                <a:ext uri="{FF2B5EF4-FFF2-40B4-BE49-F238E27FC236}">
                  <a16:creationId xmlns:a16="http://schemas.microsoft.com/office/drawing/2014/main" id="{963CA7F6-3A23-E26B-55EA-0B7F4234401C}"/>
                </a:ext>
              </a:extLst>
            </p:cNvPr>
            <p:cNvSpPr/>
            <p:nvPr/>
          </p:nvSpPr>
          <p:spPr>
            <a:xfrm>
              <a:off x="1456889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499">
              <a:extLst>
                <a:ext uri="{FF2B5EF4-FFF2-40B4-BE49-F238E27FC236}">
                  <a16:creationId xmlns:a16="http://schemas.microsoft.com/office/drawing/2014/main" id="{E9ADA101-CB2E-6359-B8B8-C3C288EC7C4F}"/>
                </a:ext>
              </a:extLst>
            </p:cNvPr>
            <p:cNvSpPr/>
            <p:nvPr/>
          </p:nvSpPr>
          <p:spPr>
            <a:xfrm>
              <a:off x="2126242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500">
              <a:extLst>
                <a:ext uri="{FF2B5EF4-FFF2-40B4-BE49-F238E27FC236}">
                  <a16:creationId xmlns:a16="http://schemas.microsoft.com/office/drawing/2014/main" id="{73F562F4-23BB-E05C-89C3-97B1BD91DA7A}"/>
                </a:ext>
              </a:extLst>
            </p:cNvPr>
            <p:cNvSpPr/>
            <p:nvPr/>
          </p:nvSpPr>
          <p:spPr>
            <a:xfrm>
              <a:off x="2211422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501">
              <a:extLst>
                <a:ext uri="{FF2B5EF4-FFF2-40B4-BE49-F238E27FC236}">
                  <a16:creationId xmlns:a16="http://schemas.microsoft.com/office/drawing/2014/main" id="{F68167FF-6593-0520-94E9-587FEB328B6F}"/>
                </a:ext>
              </a:extLst>
            </p:cNvPr>
            <p:cNvSpPr/>
            <p:nvPr/>
          </p:nvSpPr>
          <p:spPr>
            <a:xfrm>
              <a:off x="2296600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502">
              <a:extLst>
                <a:ext uri="{FF2B5EF4-FFF2-40B4-BE49-F238E27FC236}">
                  <a16:creationId xmlns:a16="http://schemas.microsoft.com/office/drawing/2014/main" id="{D519FF20-B7A0-02F8-017F-CEFD9DA845C5}"/>
                </a:ext>
              </a:extLst>
            </p:cNvPr>
            <p:cNvSpPr/>
            <p:nvPr/>
          </p:nvSpPr>
          <p:spPr>
            <a:xfrm>
              <a:off x="2381780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503">
              <a:extLst>
                <a:ext uri="{FF2B5EF4-FFF2-40B4-BE49-F238E27FC236}">
                  <a16:creationId xmlns:a16="http://schemas.microsoft.com/office/drawing/2014/main" id="{F4D2D887-08B1-CF3C-4C34-FF954DB2D336}"/>
                </a:ext>
              </a:extLst>
            </p:cNvPr>
            <p:cNvSpPr/>
            <p:nvPr/>
          </p:nvSpPr>
          <p:spPr>
            <a:xfrm>
              <a:off x="2466958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504">
              <a:extLst>
                <a:ext uri="{FF2B5EF4-FFF2-40B4-BE49-F238E27FC236}">
                  <a16:creationId xmlns:a16="http://schemas.microsoft.com/office/drawing/2014/main" id="{6440F7E7-60C9-5C28-86AA-E344DF2BDB9A}"/>
                </a:ext>
              </a:extLst>
            </p:cNvPr>
            <p:cNvSpPr/>
            <p:nvPr/>
          </p:nvSpPr>
          <p:spPr>
            <a:xfrm>
              <a:off x="2552137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505">
              <a:extLst>
                <a:ext uri="{FF2B5EF4-FFF2-40B4-BE49-F238E27FC236}">
                  <a16:creationId xmlns:a16="http://schemas.microsoft.com/office/drawing/2014/main" id="{1D0BBC1F-0A37-5872-404E-4A616AECBA66}"/>
                </a:ext>
              </a:extLst>
            </p:cNvPr>
            <p:cNvSpPr/>
            <p:nvPr/>
          </p:nvSpPr>
          <p:spPr>
            <a:xfrm>
              <a:off x="2637328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506">
              <a:extLst>
                <a:ext uri="{FF2B5EF4-FFF2-40B4-BE49-F238E27FC236}">
                  <a16:creationId xmlns:a16="http://schemas.microsoft.com/office/drawing/2014/main" id="{FFE704F4-0C10-D503-058D-1BB7ABFF05CE}"/>
                </a:ext>
              </a:extLst>
            </p:cNvPr>
            <p:cNvSpPr/>
            <p:nvPr/>
          </p:nvSpPr>
          <p:spPr>
            <a:xfrm>
              <a:off x="2722508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507">
              <a:extLst>
                <a:ext uri="{FF2B5EF4-FFF2-40B4-BE49-F238E27FC236}">
                  <a16:creationId xmlns:a16="http://schemas.microsoft.com/office/drawing/2014/main" id="{0C480049-1721-6C31-C213-9831E2BBFCA9}"/>
                </a:ext>
              </a:extLst>
            </p:cNvPr>
            <p:cNvSpPr/>
            <p:nvPr/>
          </p:nvSpPr>
          <p:spPr>
            <a:xfrm>
              <a:off x="2807686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508">
              <a:extLst>
                <a:ext uri="{FF2B5EF4-FFF2-40B4-BE49-F238E27FC236}">
                  <a16:creationId xmlns:a16="http://schemas.microsoft.com/office/drawing/2014/main" id="{D0CDF126-5C24-E2EC-6D92-A441CEEF6B4D}"/>
                </a:ext>
              </a:extLst>
            </p:cNvPr>
            <p:cNvSpPr/>
            <p:nvPr/>
          </p:nvSpPr>
          <p:spPr>
            <a:xfrm>
              <a:off x="289286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509">
              <a:extLst>
                <a:ext uri="{FF2B5EF4-FFF2-40B4-BE49-F238E27FC236}">
                  <a16:creationId xmlns:a16="http://schemas.microsoft.com/office/drawing/2014/main" id="{B6638B64-3EE5-9345-FB02-7D7A139BCB6B}"/>
                </a:ext>
              </a:extLst>
            </p:cNvPr>
            <p:cNvSpPr/>
            <p:nvPr/>
          </p:nvSpPr>
          <p:spPr>
            <a:xfrm>
              <a:off x="2978044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510">
              <a:extLst>
                <a:ext uri="{FF2B5EF4-FFF2-40B4-BE49-F238E27FC236}">
                  <a16:creationId xmlns:a16="http://schemas.microsoft.com/office/drawing/2014/main" id="{5521E9CA-FCC8-E2F7-ACCB-6718871E433B}"/>
                </a:ext>
              </a:extLst>
            </p:cNvPr>
            <p:cNvSpPr/>
            <p:nvPr/>
          </p:nvSpPr>
          <p:spPr>
            <a:xfrm>
              <a:off x="2295254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511">
              <a:extLst>
                <a:ext uri="{FF2B5EF4-FFF2-40B4-BE49-F238E27FC236}">
                  <a16:creationId xmlns:a16="http://schemas.microsoft.com/office/drawing/2014/main" id="{526600D0-CCD5-6363-DB24-524F8EB75BD5}"/>
                </a:ext>
              </a:extLst>
            </p:cNvPr>
            <p:cNvSpPr/>
            <p:nvPr/>
          </p:nvSpPr>
          <p:spPr>
            <a:xfrm>
              <a:off x="2380445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512">
              <a:extLst>
                <a:ext uri="{FF2B5EF4-FFF2-40B4-BE49-F238E27FC236}">
                  <a16:creationId xmlns:a16="http://schemas.microsoft.com/office/drawing/2014/main" id="{27F9068D-3ECE-7035-4E32-A0571FE1DBC6}"/>
                </a:ext>
              </a:extLst>
            </p:cNvPr>
            <p:cNvSpPr/>
            <p:nvPr/>
          </p:nvSpPr>
          <p:spPr>
            <a:xfrm>
              <a:off x="2465625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513">
              <a:extLst>
                <a:ext uri="{FF2B5EF4-FFF2-40B4-BE49-F238E27FC236}">
                  <a16:creationId xmlns:a16="http://schemas.microsoft.com/office/drawing/2014/main" id="{8FF7954C-35AA-3DB7-A5AA-4B349F7CA187}"/>
                </a:ext>
              </a:extLst>
            </p:cNvPr>
            <p:cNvSpPr/>
            <p:nvPr/>
          </p:nvSpPr>
          <p:spPr>
            <a:xfrm>
              <a:off x="2550803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514">
              <a:extLst>
                <a:ext uri="{FF2B5EF4-FFF2-40B4-BE49-F238E27FC236}">
                  <a16:creationId xmlns:a16="http://schemas.microsoft.com/office/drawing/2014/main" id="{80B4871F-3219-95F3-D156-11ACF2D54B47}"/>
                </a:ext>
              </a:extLst>
            </p:cNvPr>
            <p:cNvSpPr/>
            <p:nvPr/>
          </p:nvSpPr>
          <p:spPr>
            <a:xfrm>
              <a:off x="2635983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515">
              <a:extLst>
                <a:ext uri="{FF2B5EF4-FFF2-40B4-BE49-F238E27FC236}">
                  <a16:creationId xmlns:a16="http://schemas.microsoft.com/office/drawing/2014/main" id="{ABB7893C-6FB4-A1AE-2AFA-97ADEA697DFD}"/>
                </a:ext>
              </a:extLst>
            </p:cNvPr>
            <p:cNvSpPr/>
            <p:nvPr/>
          </p:nvSpPr>
          <p:spPr>
            <a:xfrm>
              <a:off x="2721161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516">
              <a:extLst>
                <a:ext uri="{FF2B5EF4-FFF2-40B4-BE49-F238E27FC236}">
                  <a16:creationId xmlns:a16="http://schemas.microsoft.com/office/drawing/2014/main" id="{D98C4E47-4AEB-85A9-D9CF-9B9DAD51CA5A}"/>
                </a:ext>
              </a:extLst>
            </p:cNvPr>
            <p:cNvSpPr/>
            <p:nvPr/>
          </p:nvSpPr>
          <p:spPr>
            <a:xfrm>
              <a:off x="280634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517">
              <a:extLst>
                <a:ext uri="{FF2B5EF4-FFF2-40B4-BE49-F238E27FC236}">
                  <a16:creationId xmlns:a16="http://schemas.microsoft.com/office/drawing/2014/main" id="{6E68FC46-72B0-7EAD-D8C6-B6BAEDE77BB2}"/>
                </a:ext>
              </a:extLst>
            </p:cNvPr>
            <p:cNvSpPr/>
            <p:nvPr/>
          </p:nvSpPr>
          <p:spPr>
            <a:xfrm>
              <a:off x="2891519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518">
              <a:extLst>
                <a:ext uri="{FF2B5EF4-FFF2-40B4-BE49-F238E27FC236}">
                  <a16:creationId xmlns:a16="http://schemas.microsoft.com/office/drawing/2014/main" id="{2CEAAB36-FAD1-8517-7381-9AB3A6C630A5}"/>
                </a:ext>
              </a:extLst>
            </p:cNvPr>
            <p:cNvSpPr/>
            <p:nvPr/>
          </p:nvSpPr>
          <p:spPr>
            <a:xfrm>
              <a:off x="2976698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519">
              <a:extLst>
                <a:ext uri="{FF2B5EF4-FFF2-40B4-BE49-F238E27FC236}">
                  <a16:creationId xmlns:a16="http://schemas.microsoft.com/office/drawing/2014/main" id="{673C951A-680D-B80F-E2C3-778485D81241}"/>
                </a:ext>
              </a:extLst>
            </p:cNvPr>
            <p:cNvSpPr/>
            <p:nvPr/>
          </p:nvSpPr>
          <p:spPr>
            <a:xfrm>
              <a:off x="3061877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520">
              <a:extLst>
                <a:ext uri="{FF2B5EF4-FFF2-40B4-BE49-F238E27FC236}">
                  <a16:creationId xmlns:a16="http://schemas.microsoft.com/office/drawing/2014/main" id="{42DCD088-77CE-79E5-03F6-F1D39D364283}"/>
                </a:ext>
              </a:extLst>
            </p:cNvPr>
            <p:cNvSpPr/>
            <p:nvPr/>
          </p:nvSpPr>
          <p:spPr>
            <a:xfrm>
              <a:off x="314706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521">
              <a:extLst>
                <a:ext uri="{FF2B5EF4-FFF2-40B4-BE49-F238E27FC236}">
                  <a16:creationId xmlns:a16="http://schemas.microsoft.com/office/drawing/2014/main" id="{5F1B5356-47E0-A69C-E1BB-76307C5A4E64}"/>
                </a:ext>
              </a:extLst>
            </p:cNvPr>
            <p:cNvSpPr/>
            <p:nvPr/>
          </p:nvSpPr>
          <p:spPr>
            <a:xfrm>
              <a:off x="246427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1522">
              <a:extLst>
                <a:ext uri="{FF2B5EF4-FFF2-40B4-BE49-F238E27FC236}">
                  <a16:creationId xmlns:a16="http://schemas.microsoft.com/office/drawing/2014/main" id="{B92C0084-0978-05F7-06A6-FADED48D334A}"/>
                </a:ext>
              </a:extLst>
            </p:cNvPr>
            <p:cNvSpPr/>
            <p:nvPr/>
          </p:nvSpPr>
          <p:spPr>
            <a:xfrm>
              <a:off x="254945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523">
              <a:extLst>
                <a:ext uri="{FF2B5EF4-FFF2-40B4-BE49-F238E27FC236}">
                  <a16:creationId xmlns:a16="http://schemas.microsoft.com/office/drawing/2014/main" id="{5C5D074D-5B15-2267-EF65-CE8551E53B0B}"/>
                </a:ext>
              </a:extLst>
            </p:cNvPr>
            <p:cNvSpPr/>
            <p:nvPr/>
          </p:nvSpPr>
          <p:spPr>
            <a:xfrm>
              <a:off x="2634636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524">
              <a:extLst>
                <a:ext uri="{FF2B5EF4-FFF2-40B4-BE49-F238E27FC236}">
                  <a16:creationId xmlns:a16="http://schemas.microsoft.com/office/drawing/2014/main" id="{001BB970-D6BF-ECB6-BCBB-C3036DBB1B36}"/>
                </a:ext>
              </a:extLst>
            </p:cNvPr>
            <p:cNvSpPr/>
            <p:nvPr/>
          </p:nvSpPr>
          <p:spPr>
            <a:xfrm>
              <a:off x="271981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1525">
              <a:extLst>
                <a:ext uri="{FF2B5EF4-FFF2-40B4-BE49-F238E27FC236}">
                  <a16:creationId xmlns:a16="http://schemas.microsoft.com/office/drawing/2014/main" id="{DF6B352F-0BEE-12AB-2B2A-7CEEF63868D2}"/>
                </a:ext>
              </a:extLst>
            </p:cNvPr>
            <p:cNvSpPr/>
            <p:nvPr/>
          </p:nvSpPr>
          <p:spPr>
            <a:xfrm>
              <a:off x="2804994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1526">
              <a:extLst>
                <a:ext uri="{FF2B5EF4-FFF2-40B4-BE49-F238E27FC236}">
                  <a16:creationId xmlns:a16="http://schemas.microsoft.com/office/drawing/2014/main" id="{F8A8C335-D9DB-A828-2828-93E6B8612EE4}"/>
                </a:ext>
              </a:extLst>
            </p:cNvPr>
            <p:cNvSpPr/>
            <p:nvPr/>
          </p:nvSpPr>
          <p:spPr>
            <a:xfrm>
              <a:off x="2890173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1527">
              <a:extLst>
                <a:ext uri="{FF2B5EF4-FFF2-40B4-BE49-F238E27FC236}">
                  <a16:creationId xmlns:a16="http://schemas.microsoft.com/office/drawing/2014/main" id="{8BE7D782-C1D0-E708-A863-187FB40DD99F}"/>
                </a:ext>
              </a:extLst>
            </p:cNvPr>
            <p:cNvSpPr/>
            <p:nvPr/>
          </p:nvSpPr>
          <p:spPr>
            <a:xfrm>
              <a:off x="2975364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1528">
              <a:extLst>
                <a:ext uri="{FF2B5EF4-FFF2-40B4-BE49-F238E27FC236}">
                  <a16:creationId xmlns:a16="http://schemas.microsoft.com/office/drawing/2014/main" id="{BC403426-479A-514F-5804-90A377279A51}"/>
                </a:ext>
              </a:extLst>
            </p:cNvPr>
            <p:cNvSpPr/>
            <p:nvPr/>
          </p:nvSpPr>
          <p:spPr>
            <a:xfrm>
              <a:off x="3060544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1529">
              <a:extLst>
                <a:ext uri="{FF2B5EF4-FFF2-40B4-BE49-F238E27FC236}">
                  <a16:creationId xmlns:a16="http://schemas.microsoft.com/office/drawing/2014/main" id="{4C367319-7A14-F729-4313-DFC59A1A1F3B}"/>
                </a:ext>
              </a:extLst>
            </p:cNvPr>
            <p:cNvSpPr/>
            <p:nvPr/>
          </p:nvSpPr>
          <p:spPr>
            <a:xfrm>
              <a:off x="3145722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1530">
              <a:extLst>
                <a:ext uri="{FF2B5EF4-FFF2-40B4-BE49-F238E27FC236}">
                  <a16:creationId xmlns:a16="http://schemas.microsoft.com/office/drawing/2014/main" id="{1F70B85A-A30B-329B-9628-9154AEB5DA01}"/>
                </a:ext>
              </a:extLst>
            </p:cNvPr>
            <p:cNvSpPr/>
            <p:nvPr/>
          </p:nvSpPr>
          <p:spPr>
            <a:xfrm>
              <a:off x="3230901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1531">
              <a:extLst>
                <a:ext uri="{FF2B5EF4-FFF2-40B4-BE49-F238E27FC236}">
                  <a16:creationId xmlns:a16="http://schemas.microsoft.com/office/drawing/2014/main" id="{34B136F2-2352-BB83-1FEA-4303AC49EF9A}"/>
                </a:ext>
              </a:extLst>
            </p:cNvPr>
            <p:cNvSpPr/>
            <p:nvPr/>
          </p:nvSpPr>
          <p:spPr>
            <a:xfrm>
              <a:off x="3316080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1532">
              <a:extLst>
                <a:ext uri="{FF2B5EF4-FFF2-40B4-BE49-F238E27FC236}">
                  <a16:creationId xmlns:a16="http://schemas.microsoft.com/office/drawing/2014/main" id="{13FEF3CE-39A5-D703-8B95-2D685FD691A1}"/>
                </a:ext>
              </a:extLst>
            </p:cNvPr>
            <p:cNvSpPr/>
            <p:nvPr/>
          </p:nvSpPr>
          <p:spPr>
            <a:xfrm>
              <a:off x="2633290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1533">
              <a:extLst>
                <a:ext uri="{FF2B5EF4-FFF2-40B4-BE49-F238E27FC236}">
                  <a16:creationId xmlns:a16="http://schemas.microsoft.com/office/drawing/2014/main" id="{F2703460-4EEE-D70C-BDE4-3AD5B1F2A115}"/>
                </a:ext>
              </a:extLst>
            </p:cNvPr>
            <p:cNvSpPr/>
            <p:nvPr/>
          </p:nvSpPr>
          <p:spPr>
            <a:xfrm>
              <a:off x="271848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1534">
              <a:extLst>
                <a:ext uri="{FF2B5EF4-FFF2-40B4-BE49-F238E27FC236}">
                  <a16:creationId xmlns:a16="http://schemas.microsoft.com/office/drawing/2014/main" id="{84571FEF-7749-2F98-FC88-42C337E1BDE7}"/>
                </a:ext>
              </a:extLst>
            </p:cNvPr>
            <p:cNvSpPr/>
            <p:nvPr/>
          </p:nvSpPr>
          <p:spPr>
            <a:xfrm>
              <a:off x="280366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1535">
              <a:extLst>
                <a:ext uri="{FF2B5EF4-FFF2-40B4-BE49-F238E27FC236}">
                  <a16:creationId xmlns:a16="http://schemas.microsoft.com/office/drawing/2014/main" id="{97E2ADD4-8C0E-E88C-E4F6-DF149EC69CFA}"/>
                </a:ext>
              </a:extLst>
            </p:cNvPr>
            <p:cNvSpPr/>
            <p:nvPr/>
          </p:nvSpPr>
          <p:spPr>
            <a:xfrm>
              <a:off x="2888839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1536">
              <a:extLst>
                <a:ext uri="{FF2B5EF4-FFF2-40B4-BE49-F238E27FC236}">
                  <a16:creationId xmlns:a16="http://schemas.microsoft.com/office/drawing/2014/main" id="{48A0A922-1169-4B18-5D29-07F272D25A4F}"/>
                </a:ext>
              </a:extLst>
            </p:cNvPr>
            <p:cNvSpPr/>
            <p:nvPr/>
          </p:nvSpPr>
          <p:spPr>
            <a:xfrm>
              <a:off x="2974019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1537">
              <a:extLst>
                <a:ext uri="{FF2B5EF4-FFF2-40B4-BE49-F238E27FC236}">
                  <a16:creationId xmlns:a16="http://schemas.microsoft.com/office/drawing/2014/main" id="{C0C13B9C-0B0B-DE1C-77DE-F8E765849FF4}"/>
                </a:ext>
              </a:extLst>
            </p:cNvPr>
            <p:cNvSpPr/>
            <p:nvPr/>
          </p:nvSpPr>
          <p:spPr>
            <a:xfrm>
              <a:off x="3059197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1538">
              <a:extLst>
                <a:ext uri="{FF2B5EF4-FFF2-40B4-BE49-F238E27FC236}">
                  <a16:creationId xmlns:a16="http://schemas.microsoft.com/office/drawing/2014/main" id="{9C76F976-A59E-CD2E-DD57-644501F23D23}"/>
                </a:ext>
              </a:extLst>
            </p:cNvPr>
            <p:cNvSpPr/>
            <p:nvPr/>
          </p:nvSpPr>
          <p:spPr>
            <a:xfrm>
              <a:off x="3144376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539">
              <a:extLst>
                <a:ext uri="{FF2B5EF4-FFF2-40B4-BE49-F238E27FC236}">
                  <a16:creationId xmlns:a16="http://schemas.microsoft.com/office/drawing/2014/main" id="{061B99A0-A242-C234-E373-B4516B08E090}"/>
                </a:ext>
              </a:extLst>
            </p:cNvPr>
            <p:cNvSpPr/>
            <p:nvPr/>
          </p:nvSpPr>
          <p:spPr>
            <a:xfrm>
              <a:off x="322955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540">
              <a:extLst>
                <a:ext uri="{FF2B5EF4-FFF2-40B4-BE49-F238E27FC236}">
                  <a16:creationId xmlns:a16="http://schemas.microsoft.com/office/drawing/2014/main" id="{EB773C77-C573-7899-9A77-22E079C0A9C8}"/>
                </a:ext>
              </a:extLst>
            </p:cNvPr>
            <p:cNvSpPr/>
            <p:nvPr/>
          </p:nvSpPr>
          <p:spPr>
            <a:xfrm>
              <a:off x="331473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1541">
              <a:extLst>
                <a:ext uri="{FF2B5EF4-FFF2-40B4-BE49-F238E27FC236}">
                  <a16:creationId xmlns:a16="http://schemas.microsoft.com/office/drawing/2014/main" id="{7313AB4E-EC14-DE30-6711-8E4F21CF9244}"/>
                </a:ext>
              </a:extLst>
            </p:cNvPr>
            <p:cNvSpPr/>
            <p:nvPr/>
          </p:nvSpPr>
          <p:spPr>
            <a:xfrm>
              <a:off x="3399913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1542">
              <a:extLst>
                <a:ext uri="{FF2B5EF4-FFF2-40B4-BE49-F238E27FC236}">
                  <a16:creationId xmlns:a16="http://schemas.microsoft.com/office/drawing/2014/main" id="{942C7C8A-E8E4-F2D9-82D2-3794FDA134B8}"/>
                </a:ext>
              </a:extLst>
            </p:cNvPr>
            <p:cNvSpPr/>
            <p:nvPr/>
          </p:nvSpPr>
          <p:spPr>
            <a:xfrm>
              <a:off x="3485092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43" y="21018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1543">
              <a:extLst>
                <a:ext uri="{FF2B5EF4-FFF2-40B4-BE49-F238E27FC236}">
                  <a16:creationId xmlns:a16="http://schemas.microsoft.com/office/drawing/2014/main" id="{4F7B8CEA-F3CD-0442-F407-3377DBC304C8}"/>
                </a:ext>
              </a:extLst>
            </p:cNvPr>
            <p:cNvSpPr/>
            <p:nvPr/>
          </p:nvSpPr>
          <p:spPr>
            <a:xfrm>
              <a:off x="2802314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1544">
              <a:extLst>
                <a:ext uri="{FF2B5EF4-FFF2-40B4-BE49-F238E27FC236}">
                  <a16:creationId xmlns:a16="http://schemas.microsoft.com/office/drawing/2014/main" id="{61627DA8-E3A4-9EA3-531F-F24DC367D11F}"/>
                </a:ext>
              </a:extLst>
            </p:cNvPr>
            <p:cNvSpPr/>
            <p:nvPr/>
          </p:nvSpPr>
          <p:spPr>
            <a:xfrm>
              <a:off x="2887493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1545">
              <a:extLst>
                <a:ext uri="{FF2B5EF4-FFF2-40B4-BE49-F238E27FC236}">
                  <a16:creationId xmlns:a16="http://schemas.microsoft.com/office/drawing/2014/main" id="{D462524A-FD2D-64C1-1E61-D2852A446D7D}"/>
                </a:ext>
              </a:extLst>
            </p:cNvPr>
            <p:cNvSpPr/>
            <p:nvPr/>
          </p:nvSpPr>
          <p:spPr>
            <a:xfrm>
              <a:off x="2972672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1546">
              <a:extLst>
                <a:ext uri="{FF2B5EF4-FFF2-40B4-BE49-F238E27FC236}">
                  <a16:creationId xmlns:a16="http://schemas.microsoft.com/office/drawing/2014/main" id="{F8FC46BA-2395-F880-29DD-084178FDE3B6}"/>
                </a:ext>
              </a:extLst>
            </p:cNvPr>
            <p:cNvSpPr/>
            <p:nvPr/>
          </p:nvSpPr>
          <p:spPr>
            <a:xfrm>
              <a:off x="305785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1547">
              <a:extLst>
                <a:ext uri="{FF2B5EF4-FFF2-40B4-BE49-F238E27FC236}">
                  <a16:creationId xmlns:a16="http://schemas.microsoft.com/office/drawing/2014/main" id="{44F817FC-47D9-D8ED-F129-23E2D8C6C878}"/>
                </a:ext>
              </a:extLst>
            </p:cNvPr>
            <p:cNvSpPr/>
            <p:nvPr/>
          </p:nvSpPr>
          <p:spPr>
            <a:xfrm>
              <a:off x="314303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1548">
              <a:extLst>
                <a:ext uri="{FF2B5EF4-FFF2-40B4-BE49-F238E27FC236}">
                  <a16:creationId xmlns:a16="http://schemas.microsoft.com/office/drawing/2014/main" id="{DF439544-C4E7-1C39-4B44-08A748D27232}"/>
                </a:ext>
              </a:extLst>
            </p:cNvPr>
            <p:cNvSpPr/>
            <p:nvPr/>
          </p:nvSpPr>
          <p:spPr>
            <a:xfrm>
              <a:off x="3228208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1549">
              <a:extLst>
                <a:ext uri="{FF2B5EF4-FFF2-40B4-BE49-F238E27FC236}">
                  <a16:creationId xmlns:a16="http://schemas.microsoft.com/office/drawing/2014/main" id="{74B42555-2657-A4BA-7B01-B49A26BBB087}"/>
                </a:ext>
              </a:extLst>
            </p:cNvPr>
            <p:cNvSpPr/>
            <p:nvPr/>
          </p:nvSpPr>
          <p:spPr>
            <a:xfrm>
              <a:off x="331340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1550">
              <a:extLst>
                <a:ext uri="{FF2B5EF4-FFF2-40B4-BE49-F238E27FC236}">
                  <a16:creationId xmlns:a16="http://schemas.microsoft.com/office/drawing/2014/main" id="{7CEB0AAD-5256-A6BF-CE33-F0819142D50C}"/>
                </a:ext>
              </a:extLst>
            </p:cNvPr>
            <p:cNvSpPr/>
            <p:nvPr/>
          </p:nvSpPr>
          <p:spPr>
            <a:xfrm>
              <a:off x="3398579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1551">
              <a:extLst>
                <a:ext uri="{FF2B5EF4-FFF2-40B4-BE49-F238E27FC236}">
                  <a16:creationId xmlns:a16="http://schemas.microsoft.com/office/drawing/2014/main" id="{1155C4A5-B22F-1740-EF47-26D270216E07}"/>
                </a:ext>
              </a:extLst>
            </p:cNvPr>
            <p:cNvSpPr/>
            <p:nvPr/>
          </p:nvSpPr>
          <p:spPr>
            <a:xfrm>
              <a:off x="3483758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1552">
              <a:extLst>
                <a:ext uri="{FF2B5EF4-FFF2-40B4-BE49-F238E27FC236}">
                  <a16:creationId xmlns:a16="http://schemas.microsoft.com/office/drawing/2014/main" id="{7F20FA78-7445-9B2A-C4DB-29BFEEF85962}"/>
                </a:ext>
              </a:extLst>
            </p:cNvPr>
            <p:cNvSpPr/>
            <p:nvPr/>
          </p:nvSpPr>
          <p:spPr>
            <a:xfrm>
              <a:off x="3568937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1553">
              <a:extLst>
                <a:ext uri="{FF2B5EF4-FFF2-40B4-BE49-F238E27FC236}">
                  <a16:creationId xmlns:a16="http://schemas.microsoft.com/office/drawing/2014/main" id="{7B5A4794-ADCB-23C7-E355-5B62BF9CDF4C}"/>
                </a:ext>
              </a:extLst>
            </p:cNvPr>
            <p:cNvSpPr/>
            <p:nvPr/>
          </p:nvSpPr>
          <p:spPr>
            <a:xfrm>
              <a:off x="3654116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1554">
              <a:extLst>
                <a:ext uri="{FF2B5EF4-FFF2-40B4-BE49-F238E27FC236}">
                  <a16:creationId xmlns:a16="http://schemas.microsoft.com/office/drawing/2014/main" id="{9882D69F-B50C-C15B-DAF3-A1858E1531B7}"/>
                </a:ext>
              </a:extLst>
            </p:cNvPr>
            <p:cNvSpPr/>
            <p:nvPr/>
          </p:nvSpPr>
          <p:spPr>
            <a:xfrm>
              <a:off x="2971326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1555">
              <a:extLst>
                <a:ext uri="{FF2B5EF4-FFF2-40B4-BE49-F238E27FC236}">
                  <a16:creationId xmlns:a16="http://schemas.microsoft.com/office/drawing/2014/main" id="{EFA91A59-00A3-A4B6-DFE8-EB138A74B59D}"/>
                </a:ext>
              </a:extLst>
            </p:cNvPr>
            <p:cNvSpPr/>
            <p:nvPr/>
          </p:nvSpPr>
          <p:spPr>
            <a:xfrm>
              <a:off x="3056517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1556">
              <a:extLst>
                <a:ext uri="{FF2B5EF4-FFF2-40B4-BE49-F238E27FC236}">
                  <a16:creationId xmlns:a16="http://schemas.microsoft.com/office/drawing/2014/main" id="{CB419073-EDF9-552B-3BC8-A6EE4C141320}"/>
                </a:ext>
              </a:extLst>
            </p:cNvPr>
            <p:cNvSpPr/>
            <p:nvPr/>
          </p:nvSpPr>
          <p:spPr>
            <a:xfrm>
              <a:off x="3141697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1557">
              <a:extLst>
                <a:ext uri="{FF2B5EF4-FFF2-40B4-BE49-F238E27FC236}">
                  <a16:creationId xmlns:a16="http://schemas.microsoft.com/office/drawing/2014/main" id="{AD56EA1C-8D8B-7AB3-CA4F-D18090A2BFD7}"/>
                </a:ext>
              </a:extLst>
            </p:cNvPr>
            <p:cNvSpPr/>
            <p:nvPr/>
          </p:nvSpPr>
          <p:spPr>
            <a:xfrm>
              <a:off x="322687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1558">
              <a:extLst>
                <a:ext uri="{FF2B5EF4-FFF2-40B4-BE49-F238E27FC236}">
                  <a16:creationId xmlns:a16="http://schemas.microsoft.com/office/drawing/2014/main" id="{BC9BAFE4-F46F-CFA0-1858-0A3F444F651A}"/>
                </a:ext>
              </a:extLst>
            </p:cNvPr>
            <p:cNvSpPr/>
            <p:nvPr/>
          </p:nvSpPr>
          <p:spPr>
            <a:xfrm>
              <a:off x="3312055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1559">
              <a:extLst>
                <a:ext uri="{FF2B5EF4-FFF2-40B4-BE49-F238E27FC236}">
                  <a16:creationId xmlns:a16="http://schemas.microsoft.com/office/drawing/2014/main" id="{5821587E-6131-AF40-4D72-6D2F245A5D37}"/>
                </a:ext>
              </a:extLst>
            </p:cNvPr>
            <p:cNvSpPr/>
            <p:nvPr/>
          </p:nvSpPr>
          <p:spPr>
            <a:xfrm>
              <a:off x="3397233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1560">
              <a:extLst>
                <a:ext uri="{FF2B5EF4-FFF2-40B4-BE49-F238E27FC236}">
                  <a16:creationId xmlns:a16="http://schemas.microsoft.com/office/drawing/2014/main" id="{6AEEA526-32B3-9486-4BAC-4A4879FE0047}"/>
                </a:ext>
              </a:extLst>
            </p:cNvPr>
            <p:cNvSpPr/>
            <p:nvPr/>
          </p:nvSpPr>
          <p:spPr>
            <a:xfrm>
              <a:off x="3482412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1561">
              <a:extLst>
                <a:ext uri="{FF2B5EF4-FFF2-40B4-BE49-F238E27FC236}">
                  <a16:creationId xmlns:a16="http://schemas.microsoft.com/office/drawing/2014/main" id="{EFF5A03F-FAA1-B6D1-4C1C-012C36E69F12}"/>
                </a:ext>
              </a:extLst>
            </p:cNvPr>
            <p:cNvSpPr/>
            <p:nvPr/>
          </p:nvSpPr>
          <p:spPr>
            <a:xfrm>
              <a:off x="356759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1562">
              <a:extLst>
                <a:ext uri="{FF2B5EF4-FFF2-40B4-BE49-F238E27FC236}">
                  <a16:creationId xmlns:a16="http://schemas.microsoft.com/office/drawing/2014/main" id="{518E9BA6-3F0D-3CA6-00E4-8B4414527280}"/>
                </a:ext>
              </a:extLst>
            </p:cNvPr>
            <p:cNvSpPr/>
            <p:nvPr/>
          </p:nvSpPr>
          <p:spPr>
            <a:xfrm>
              <a:off x="365277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1563">
              <a:extLst>
                <a:ext uri="{FF2B5EF4-FFF2-40B4-BE49-F238E27FC236}">
                  <a16:creationId xmlns:a16="http://schemas.microsoft.com/office/drawing/2014/main" id="{69D2B331-14AD-2460-7F52-C3A0DEFF105D}"/>
                </a:ext>
              </a:extLst>
            </p:cNvPr>
            <p:cNvSpPr/>
            <p:nvPr/>
          </p:nvSpPr>
          <p:spPr>
            <a:xfrm>
              <a:off x="373794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1564">
              <a:extLst>
                <a:ext uri="{FF2B5EF4-FFF2-40B4-BE49-F238E27FC236}">
                  <a16:creationId xmlns:a16="http://schemas.microsoft.com/office/drawing/2014/main" id="{1509FB22-FBDC-D411-5162-856E02AFD86D}"/>
                </a:ext>
              </a:extLst>
            </p:cNvPr>
            <p:cNvSpPr/>
            <p:nvPr/>
          </p:nvSpPr>
          <p:spPr>
            <a:xfrm>
              <a:off x="382312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56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56" y="21018"/>
                  </a:lnTo>
                  <a:lnTo>
                    <a:pt x="21056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1565">
              <a:extLst>
                <a:ext uri="{FF2B5EF4-FFF2-40B4-BE49-F238E27FC236}">
                  <a16:creationId xmlns:a16="http://schemas.microsoft.com/office/drawing/2014/main" id="{1DEC6DB2-EA2A-2D3F-9A49-A229DE68A227}"/>
                </a:ext>
              </a:extLst>
            </p:cNvPr>
            <p:cNvSpPr/>
            <p:nvPr/>
          </p:nvSpPr>
          <p:spPr>
            <a:xfrm>
              <a:off x="3140350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1566">
              <a:extLst>
                <a:ext uri="{FF2B5EF4-FFF2-40B4-BE49-F238E27FC236}">
                  <a16:creationId xmlns:a16="http://schemas.microsoft.com/office/drawing/2014/main" id="{55443EF2-238A-D3A3-5383-6DDFFBAF6057}"/>
                </a:ext>
              </a:extLst>
            </p:cNvPr>
            <p:cNvSpPr/>
            <p:nvPr/>
          </p:nvSpPr>
          <p:spPr>
            <a:xfrm>
              <a:off x="3225529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1567">
              <a:extLst>
                <a:ext uri="{FF2B5EF4-FFF2-40B4-BE49-F238E27FC236}">
                  <a16:creationId xmlns:a16="http://schemas.microsoft.com/office/drawing/2014/main" id="{9794C394-1798-8819-F527-E73F5056F1C1}"/>
                </a:ext>
              </a:extLst>
            </p:cNvPr>
            <p:cNvSpPr/>
            <p:nvPr/>
          </p:nvSpPr>
          <p:spPr>
            <a:xfrm>
              <a:off x="3310708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1568">
              <a:extLst>
                <a:ext uri="{FF2B5EF4-FFF2-40B4-BE49-F238E27FC236}">
                  <a16:creationId xmlns:a16="http://schemas.microsoft.com/office/drawing/2014/main" id="{36DA0595-AEF0-62D1-0C2F-319B41401500}"/>
                </a:ext>
              </a:extLst>
            </p:cNvPr>
            <p:cNvSpPr/>
            <p:nvPr/>
          </p:nvSpPr>
          <p:spPr>
            <a:xfrm>
              <a:off x="339588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1569">
              <a:extLst>
                <a:ext uri="{FF2B5EF4-FFF2-40B4-BE49-F238E27FC236}">
                  <a16:creationId xmlns:a16="http://schemas.microsoft.com/office/drawing/2014/main" id="{03EE802E-F9B0-4214-620E-929D23973041}"/>
                </a:ext>
              </a:extLst>
            </p:cNvPr>
            <p:cNvSpPr/>
            <p:nvPr/>
          </p:nvSpPr>
          <p:spPr>
            <a:xfrm>
              <a:off x="3481066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1570">
              <a:extLst>
                <a:ext uri="{FF2B5EF4-FFF2-40B4-BE49-F238E27FC236}">
                  <a16:creationId xmlns:a16="http://schemas.microsoft.com/office/drawing/2014/main" id="{C0E2EC11-BB12-2835-880B-B00B72D7D108}"/>
                </a:ext>
              </a:extLst>
            </p:cNvPr>
            <p:cNvSpPr/>
            <p:nvPr/>
          </p:nvSpPr>
          <p:spPr>
            <a:xfrm>
              <a:off x="356624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1571">
              <a:extLst>
                <a:ext uri="{FF2B5EF4-FFF2-40B4-BE49-F238E27FC236}">
                  <a16:creationId xmlns:a16="http://schemas.microsoft.com/office/drawing/2014/main" id="{1BBAEA14-7DF3-2381-6FB1-5770E3385257}"/>
                </a:ext>
              </a:extLst>
            </p:cNvPr>
            <p:cNvSpPr/>
            <p:nvPr/>
          </p:nvSpPr>
          <p:spPr>
            <a:xfrm>
              <a:off x="3651424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1572">
              <a:extLst>
                <a:ext uri="{FF2B5EF4-FFF2-40B4-BE49-F238E27FC236}">
                  <a16:creationId xmlns:a16="http://schemas.microsoft.com/office/drawing/2014/main" id="{24A9B2AD-42C2-7890-DB32-0EFF0EB14718}"/>
                </a:ext>
              </a:extLst>
            </p:cNvPr>
            <p:cNvSpPr/>
            <p:nvPr/>
          </p:nvSpPr>
          <p:spPr>
            <a:xfrm>
              <a:off x="373661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1573">
              <a:extLst>
                <a:ext uri="{FF2B5EF4-FFF2-40B4-BE49-F238E27FC236}">
                  <a16:creationId xmlns:a16="http://schemas.microsoft.com/office/drawing/2014/main" id="{5FD18AA0-F640-D795-718E-2BF316063745}"/>
                </a:ext>
              </a:extLst>
            </p:cNvPr>
            <p:cNvSpPr/>
            <p:nvPr/>
          </p:nvSpPr>
          <p:spPr>
            <a:xfrm>
              <a:off x="382179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1574">
              <a:extLst>
                <a:ext uri="{FF2B5EF4-FFF2-40B4-BE49-F238E27FC236}">
                  <a16:creationId xmlns:a16="http://schemas.microsoft.com/office/drawing/2014/main" id="{2A9D7138-9947-7806-14ED-A9EC6F8F449B}"/>
                </a:ext>
              </a:extLst>
            </p:cNvPr>
            <p:cNvSpPr/>
            <p:nvPr/>
          </p:nvSpPr>
          <p:spPr>
            <a:xfrm>
              <a:off x="3906973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1575">
              <a:extLst>
                <a:ext uri="{FF2B5EF4-FFF2-40B4-BE49-F238E27FC236}">
                  <a16:creationId xmlns:a16="http://schemas.microsoft.com/office/drawing/2014/main" id="{659584B3-43A9-EA0D-1135-A07271A7A295}"/>
                </a:ext>
              </a:extLst>
            </p:cNvPr>
            <p:cNvSpPr/>
            <p:nvPr/>
          </p:nvSpPr>
          <p:spPr>
            <a:xfrm>
              <a:off x="3992152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1576">
              <a:extLst>
                <a:ext uri="{FF2B5EF4-FFF2-40B4-BE49-F238E27FC236}">
                  <a16:creationId xmlns:a16="http://schemas.microsoft.com/office/drawing/2014/main" id="{1C24E738-DCDA-F2AB-7239-34C0FCA3D341}"/>
                </a:ext>
              </a:extLst>
            </p:cNvPr>
            <p:cNvSpPr/>
            <p:nvPr/>
          </p:nvSpPr>
          <p:spPr>
            <a:xfrm>
              <a:off x="3309362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1577">
              <a:extLst>
                <a:ext uri="{FF2B5EF4-FFF2-40B4-BE49-F238E27FC236}">
                  <a16:creationId xmlns:a16="http://schemas.microsoft.com/office/drawing/2014/main" id="{F69023DE-9F8F-5BA4-386B-E391E27C0E67}"/>
                </a:ext>
              </a:extLst>
            </p:cNvPr>
            <p:cNvSpPr/>
            <p:nvPr/>
          </p:nvSpPr>
          <p:spPr>
            <a:xfrm>
              <a:off x="339454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1578">
              <a:extLst>
                <a:ext uri="{FF2B5EF4-FFF2-40B4-BE49-F238E27FC236}">
                  <a16:creationId xmlns:a16="http://schemas.microsoft.com/office/drawing/2014/main" id="{21F1AF50-C614-C4E5-3746-E2FDC7476ACB}"/>
                </a:ext>
              </a:extLst>
            </p:cNvPr>
            <p:cNvSpPr/>
            <p:nvPr/>
          </p:nvSpPr>
          <p:spPr>
            <a:xfrm>
              <a:off x="3479733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1579">
              <a:extLst>
                <a:ext uri="{FF2B5EF4-FFF2-40B4-BE49-F238E27FC236}">
                  <a16:creationId xmlns:a16="http://schemas.microsoft.com/office/drawing/2014/main" id="{DB12A1E6-B3E4-4075-1945-1228802CAE07}"/>
                </a:ext>
              </a:extLst>
            </p:cNvPr>
            <p:cNvSpPr/>
            <p:nvPr/>
          </p:nvSpPr>
          <p:spPr>
            <a:xfrm>
              <a:off x="3564911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1580">
              <a:extLst>
                <a:ext uri="{FF2B5EF4-FFF2-40B4-BE49-F238E27FC236}">
                  <a16:creationId xmlns:a16="http://schemas.microsoft.com/office/drawing/2014/main" id="{D5CA409A-1030-3633-81B6-8896F6CA9007}"/>
                </a:ext>
              </a:extLst>
            </p:cNvPr>
            <p:cNvSpPr/>
            <p:nvPr/>
          </p:nvSpPr>
          <p:spPr>
            <a:xfrm>
              <a:off x="3650090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1581">
              <a:extLst>
                <a:ext uri="{FF2B5EF4-FFF2-40B4-BE49-F238E27FC236}">
                  <a16:creationId xmlns:a16="http://schemas.microsoft.com/office/drawing/2014/main" id="{7DDE1CEF-0F1A-D37E-DD00-BBD59323EAC7}"/>
                </a:ext>
              </a:extLst>
            </p:cNvPr>
            <p:cNvSpPr/>
            <p:nvPr/>
          </p:nvSpPr>
          <p:spPr>
            <a:xfrm>
              <a:off x="3735269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1582">
              <a:extLst>
                <a:ext uri="{FF2B5EF4-FFF2-40B4-BE49-F238E27FC236}">
                  <a16:creationId xmlns:a16="http://schemas.microsoft.com/office/drawing/2014/main" id="{6272B440-A732-7141-F266-EB8593F1EA85}"/>
                </a:ext>
              </a:extLst>
            </p:cNvPr>
            <p:cNvSpPr/>
            <p:nvPr/>
          </p:nvSpPr>
          <p:spPr>
            <a:xfrm>
              <a:off x="3820448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1583">
              <a:extLst>
                <a:ext uri="{FF2B5EF4-FFF2-40B4-BE49-F238E27FC236}">
                  <a16:creationId xmlns:a16="http://schemas.microsoft.com/office/drawing/2014/main" id="{302641DE-C3E2-4FAA-5822-DDA275559BD9}"/>
                </a:ext>
              </a:extLst>
            </p:cNvPr>
            <p:cNvSpPr/>
            <p:nvPr/>
          </p:nvSpPr>
          <p:spPr>
            <a:xfrm>
              <a:off x="3905627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1584">
              <a:extLst>
                <a:ext uri="{FF2B5EF4-FFF2-40B4-BE49-F238E27FC236}">
                  <a16:creationId xmlns:a16="http://schemas.microsoft.com/office/drawing/2014/main" id="{62C97377-81FF-13E5-C812-6B2205D15765}"/>
                </a:ext>
              </a:extLst>
            </p:cNvPr>
            <p:cNvSpPr/>
            <p:nvPr/>
          </p:nvSpPr>
          <p:spPr>
            <a:xfrm>
              <a:off x="3990805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1585">
              <a:extLst>
                <a:ext uri="{FF2B5EF4-FFF2-40B4-BE49-F238E27FC236}">
                  <a16:creationId xmlns:a16="http://schemas.microsoft.com/office/drawing/2014/main" id="{80C94F24-E597-3837-0CAE-DA12BDB3BA61}"/>
                </a:ext>
              </a:extLst>
            </p:cNvPr>
            <p:cNvSpPr/>
            <p:nvPr/>
          </p:nvSpPr>
          <p:spPr>
            <a:xfrm>
              <a:off x="407598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1586">
              <a:extLst>
                <a:ext uri="{FF2B5EF4-FFF2-40B4-BE49-F238E27FC236}">
                  <a16:creationId xmlns:a16="http://schemas.microsoft.com/office/drawing/2014/main" id="{E7C98E73-DFB9-76C3-2AFE-80BA90A5B177}"/>
                </a:ext>
              </a:extLst>
            </p:cNvPr>
            <p:cNvSpPr/>
            <p:nvPr/>
          </p:nvSpPr>
          <p:spPr>
            <a:xfrm>
              <a:off x="4161163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1587">
              <a:extLst>
                <a:ext uri="{FF2B5EF4-FFF2-40B4-BE49-F238E27FC236}">
                  <a16:creationId xmlns:a16="http://schemas.microsoft.com/office/drawing/2014/main" id="{9F1133FF-8C21-E6CC-FA5F-F5DCA27D2F17}"/>
                </a:ext>
              </a:extLst>
            </p:cNvPr>
            <p:cNvSpPr/>
            <p:nvPr/>
          </p:nvSpPr>
          <p:spPr>
            <a:xfrm>
              <a:off x="3478386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1588">
              <a:extLst>
                <a:ext uri="{FF2B5EF4-FFF2-40B4-BE49-F238E27FC236}">
                  <a16:creationId xmlns:a16="http://schemas.microsoft.com/office/drawing/2014/main" id="{0883A7C3-67CF-4ACA-6E65-BFD49F29463C}"/>
                </a:ext>
              </a:extLst>
            </p:cNvPr>
            <p:cNvSpPr/>
            <p:nvPr/>
          </p:nvSpPr>
          <p:spPr>
            <a:xfrm>
              <a:off x="3563565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1589">
              <a:extLst>
                <a:ext uri="{FF2B5EF4-FFF2-40B4-BE49-F238E27FC236}">
                  <a16:creationId xmlns:a16="http://schemas.microsoft.com/office/drawing/2014/main" id="{FB1AC554-79BF-CB8B-25AA-45425E72E6BA}"/>
                </a:ext>
              </a:extLst>
            </p:cNvPr>
            <p:cNvSpPr/>
            <p:nvPr/>
          </p:nvSpPr>
          <p:spPr>
            <a:xfrm>
              <a:off x="3648744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1590">
              <a:extLst>
                <a:ext uri="{FF2B5EF4-FFF2-40B4-BE49-F238E27FC236}">
                  <a16:creationId xmlns:a16="http://schemas.microsoft.com/office/drawing/2014/main" id="{932BC913-CE93-813E-AFC9-AB1AACD8F811}"/>
                </a:ext>
              </a:extLst>
            </p:cNvPr>
            <p:cNvSpPr/>
            <p:nvPr/>
          </p:nvSpPr>
          <p:spPr>
            <a:xfrm>
              <a:off x="3733923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1591">
              <a:extLst>
                <a:ext uri="{FF2B5EF4-FFF2-40B4-BE49-F238E27FC236}">
                  <a16:creationId xmlns:a16="http://schemas.microsoft.com/office/drawing/2014/main" id="{C9BB6582-80CD-CE14-4BC0-8C05A099437D}"/>
                </a:ext>
              </a:extLst>
            </p:cNvPr>
            <p:cNvSpPr/>
            <p:nvPr/>
          </p:nvSpPr>
          <p:spPr>
            <a:xfrm>
              <a:off x="3819102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1592">
              <a:extLst>
                <a:ext uri="{FF2B5EF4-FFF2-40B4-BE49-F238E27FC236}">
                  <a16:creationId xmlns:a16="http://schemas.microsoft.com/office/drawing/2014/main" id="{A7C37F9C-F966-3A12-EE4D-DBE0E077CBD3}"/>
                </a:ext>
              </a:extLst>
            </p:cNvPr>
            <p:cNvSpPr/>
            <p:nvPr/>
          </p:nvSpPr>
          <p:spPr>
            <a:xfrm>
              <a:off x="3904280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1593">
              <a:extLst>
                <a:ext uri="{FF2B5EF4-FFF2-40B4-BE49-F238E27FC236}">
                  <a16:creationId xmlns:a16="http://schemas.microsoft.com/office/drawing/2014/main" id="{62B6FB70-4CB5-61BC-3799-9921F094CFB2}"/>
                </a:ext>
              </a:extLst>
            </p:cNvPr>
            <p:cNvSpPr/>
            <p:nvPr/>
          </p:nvSpPr>
          <p:spPr>
            <a:xfrm>
              <a:off x="398946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1594">
              <a:extLst>
                <a:ext uri="{FF2B5EF4-FFF2-40B4-BE49-F238E27FC236}">
                  <a16:creationId xmlns:a16="http://schemas.microsoft.com/office/drawing/2014/main" id="{97BF6D2A-DCCE-4E30-C689-0154BFE6E14F}"/>
                </a:ext>
              </a:extLst>
            </p:cNvPr>
            <p:cNvSpPr/>
            <p:nvPr/>
          </p:nvSpPr>
          <p:spPr>
            <a:xfrm>
              <a:off x="407465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1595">
              <a:extLst>
                <a:ext uri="{FF2B5EF4-FFF2-40B4-BE49-F238E27FC236}">
                  <a16:creationId xmlns:a16="http://schemas.microsoft.com/office/drawing/2014/main" id="{5EB770F7-49B6-5DBC-76D0-ECB7472DEC9A}"/>
                </a:ext>
              </a:extLst>
            </p:cNvPr>
            <p:cNvSpPr/>
            <p:nvPr/>
          </p:nvSpPr>
          <p:spPr>
            <a:xfrm>
              <a:off x="4159830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1596">
              <a:extLst>
                <a:ext uri="{FF2B5EF4-FFF2-40B4-BE49-F238E27FC236}">
                  <a16:creationId xmlns:a16="http://schemas.microsoft.com/office/drawing/2014/main" id="{E67518E9-3EB1-FC5A-8998-302B983FC2FE}"/>
                </a:ext>
              </a:extLst>
            </p:cNvPr>
            <p:cNvSpPr/>
            <p:nvPr/>
          </p:nvSpPr>
          <p:spPr>
            <a:xfrm>
              <a:off x="4245009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1597">
              <a:extLst>
                <a:ext uri="{FF2B5EF4-FFF2-40B4-BE49-F238E27FC236}">
                  <a16:creationId xmlns:a16="http://schemas.microsoft.com/office/drawing/2014/main" id="{C9474D1E-CBC4-5154-6BCA-3F2987847FE2}"/>
                </a:ext>
              </a:extLst>
            </p:cNvPr>
            <p:cNvSpPr/>
            <p:nvPr/>
          </p:nvSpPr>
          <p:spPr>
            <a:xfrm>
              <a:off x="4330188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1598">
              <a:extLst>
                <a:ext uri="{FF2B5EF4-FFF2-40B4-BE49-F238E27FC236}">
                  <a16:creationId xmlns:a16="http://schemas.microsoft.com/office/drawing/2014/main" id="{0179ABB8-DAE2-76B1-E405-4054F845E0A3}"/>
                </a:ext>
              </a:extLst>
            </p:cNvPr>
            <p:cNvSpPr/>
            <p:nvPr/>
          </p:nvSpPr>
          <p:spPr>
            <a:xfrm>
              <a:off x="364739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1599">
              <a:extLst>
                <a:ext uri="{FF2B5EF4-FFF2-40B4-BE49-F238E27FC236}">
                  <a16:creationId xmlns:a16="http://schemas.microsoft.com/office/drawing/2014/main" id="{5F7ED857-42C6-3496-A68A-E966A12902FE}"/>
                </a:ext>
              </a:extLst>
            </p:cNvPr>
            <p:cNvSpPr/>
            <p:nvPr/>
          </p:nvSpPr>
          <p:spPr>
            <a:xfrm>
              <a:off x="3732577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1600">
              <a:extLst>
                <a:ext uri="{FF2B5EF4-FFF2-40B4-BE49-F238E27FC236}">
                  <a16:creationId xmlns:a16="http://schemas.microsoft.com/office/drawing/2014/main" id="{3CEB04ED-E95F-70A9-AA09-8DA0F47316D2}"/>
                </a:ext>
              </a:extLst>
            </p:cNvPr>
            <p:cNvSpPr/>
            <p:nvPr/>
          </p:nvSpPr>
          <p:spPr>
            <a:xfrm>
              <a:off x="3817768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1601">
              <a:extLst>
                <a:ext uri="{FF2B5EF4-FFF2-40B4-BE49-F238E27FC236}">
                  <a16:creationId xmlns:a16="http://schemas.microsoft.com/office/drawing/2014/main" id="{86F1C0CF-FEA5-D392-27D3-2036CF8D9A6F}"/>
                </a:ext>
              </a:extLst>
            </p:cNvPr>
            <p:cNvSpPr/>
            <p:nvPr/>
          </p:nvSpPr>
          <p:spPr>
            <a:xfrm>
              <a:off x="390294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1602">
              <a:extLst>
                <a:ext uri="{FF2B5EF4-FFF2-40B4-BE49-F238E27FC236}">
                  <a16:creationId xmlns:a16="http://schemas.microsoft.com/office/drawing/2014/main" id="{04FE34E9-A4B0-D17A-F756-9990487894F5}"/>
                </a:ext>
              </a:extLst>
            </p:cNvPr>
            <p:cNvSpPr/>
            <p:nvPr/>
          </p:nvSpPr>
          <p:spPr>
            <a:xfrm>
              <a:off x="3988126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1603">
              <a:extLst>
                <a:ext uri="{FF2B5EF4-FFF2-40B4-BE49-F238E27FC236}">
                  <a16:creationId xmlns:a16="http://schemas.microsoft.com/office/drawing/2014/main" id="{B608CA46-792A-0D3B-E684-ADCA2F5A97B4}"/>
                </a:ext>
              </a:extLst>
            </p:cNvPr>
            <p:cNvSpPr/>
            <p:nvPr/>
          </p:nvSpPr>
          <p:spPr>
            <a:xfrm>
              <a:off x="4073305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1604">
              <a:extLst>
                <a:ext uri="{FF2B5EF4-FFF2-40B4-BE49-F238E27FC236}">
                  <a16:creationId xmlns:a16="http://schemas.microsoft.com/office/drawing/2014/main" id="{9F67247A-8E02-3339-E4A0-2EB074BA12BA}"/>
                </a:ext>
              </a:extLst>
            </p:cNvPr>
            <p:cNvSpPr/>
            <p:nvPr/>
          </p:nvSpPr>
          <p:spPr>
            <a:xfrm>
              <a:off x="415848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1605">
              <a:extLst>
                <a:ext uri="{FF2B5EF4-FFF2-40B4-BE49-F238E27FC236}">
                  <a16:creationId xmlns:a16="http://schemas.microsoft.com/office/drawing/2014/main" id="{41BCA59C-E8EC-5D7B-E769-3CC27204C0D5}"/>
                </a:ext>
              </a:extLst>
            </p:cNvPr>
            <p:cNvSpPr/>
            <p:nvPr/>
          </p:nvSpPr>
          <p:spPr>
            <a:xfrm>
              <a:off x="4243663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1606">
              <a:extLst>
                <a:ext uri="{FF2B5EF4-FFF2-40B4-BE49-F238E27FC236}">
                  <a16:creationId xmlns:a16="http://schemas.microsoft.com/office/drawing/2014/main" id="{6DA072E2-F817-77F8-7AAD-091CBFAD0186}"/>
                </a:ext>
              </a:extLst>
            </p:cNvPr>
            <p:cNvSpPr/>
            <p:nvPr/>
          </p:nvSpPr>
          <p:spPr>
            <a:xfrm>
              <a:off x="4328842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1607">
              <a:extLst>
                <a:ext uri="{FF2B5EF4-FFF2-40B4-BE49-F238E27FC236}">
                  <a16:creationId xmlns:a16="http://schemas.microsoft.com/office/drawing/2014/main" id="{9314D32B-EDE7-5D8F-AFB9-FE4171DF6E4B}"/>
                </a:ext>
              </a:extLst>
            </p:cNvPr>
            <p:cNvSpPr/>
            <p:nvPr/>
          </p:nvSpPr>
          <p:spPr>
            <a:xfrm>
              <a:off x="441402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1608">
              <a:extLst>
                <a:ext uri="{FF2B5EF4-FFF2-40B4-BE49-F238E27FC236}">
                  <a16:creationId xmlns:a16="http://schemas.microsoft.com/office/drawing/2014/main" id="{EC17E91C-E40E-4A27-B096-BD32B7666421}"/>
                </a:ext>
              </a:extLst>
            </p:cNvPr>
            <p:cNvSpPr/>
            <p:nvPr/>
          </p:nvSpPr>
          <p:spPr>
            <a:xfrm>
              <a:off x="4499199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1609">
              <a:extLst>
                <a:ext uri="{FF2B5EF4-FFF2-40B4-BE49-F238E27FC236}">
                  <a16:creationId xmlns:a16="http://schemas.microsoft.com/office/drawing/2014/main" id="{506DC506-2BCC-F0E2-5105-2964A6EF822F}"/>
                </a:ext>
              </a:extLst>
            </p:cNvPr>
            <p:cNvSpPr/>
            <p:nvPr/>
          </p:nvSpPr>
          <p:spPr>
            <a:xfrm>
              <a:off x="3816422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1610">
              <a:extLst>
                <a:ext uri="{FF2B5EF4-FFF2-40B4-BE49-F238E27FC236}">
                  <a16:creationId xmlns:a16="http://schemas.microsoft.com/office/drawing/2014/main" id="{1EE0053E-87BD-B3E3-3F86-6E84967516A0}"/>
                </a:ext>
              </a:extLst>
            </p:cNvPr>
            <p:cNvSpPr/>
            <p:nvPr/>
          </p:nvSpPr>
          <p:spPr>
            <a:xfrm>
              <a:off x="3901601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1611">
              <a:extLst>
                <a:ext uri="{FF2B5EF4-FFF2-40B4-BE49-F238E27FC236}">
                  <a16:creationId xmlns:a16="http://schemas.microsoft.com/office/drawing/2014/main" id="{93DE35A5-2EEA-D8AB-3798-3D41972020AA}"/>
                </a:ext>
              </a:extLst>
            </p:cNvPr>
            <p:cNvSpPr/>
            <p:nvPr/>
          </p:nvSpPr>
          <p:spPr>
            <a:xfrm>
              <a:off x="3986780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1612">
              <a:extLst>
                <a:ext uri="{FF2B5EF4-FFF2-40B4-BE49-F238E27FC236}">
                  <a16:creationId xmlns:a16="http://schemas.microsoft.com/office/drawing/2014/main" id="{061C5F6E-A38F-8182-6A7C-C4786B448560}"/>
                </a:ext>
              </a:extLst>
            </p:cNvPr>
            <p:cNvSpPr/>
            <p:nvPr/>
          </p:nvSpPr>
          <p:spPr>
            <a:xfrm>
              <a:off x="4071959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1613">
              <a:extLst>
                <a:ext uri="{FF2B5EF4-FFF2-40B4-BE49-F238E27FC236}">
                  <a16:creationId xmlns:a16="http://schemas.microsoft.com/office/drawing/2014/main" id="{D05949BC-594A-EF31-A312-330605D22849}"/>
                </a:ext>
              </a:extLst>
            </p:cNvPr>
            <p:cNvSpPr/>
            <p:nvPr/>
          </p:nvSpPr>
          <p:spPr>
            <a:xfrm>
              <a:off x="4157138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1614">
              <a:extLst>
                <a:ext uri="{FF2B5EF4-FFF2-40B4-BE49-F238E27FC236}">
                  <a16:creationId xmlns:a16="http://schemas.microsoft.com/office/drawing/2014/main" id="{0B8485C3-03C8-9884-5AE0-DBB7117891BB}"/>
                </a:ext>
              </a:extLst>
            </p:cNvPr>
            <p:cNvSpPr/>
            <p:nvPr/>
          </p:nvSpPr>
          <p:spPr>
            <a:xfrm>
              <a:off x="4242316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1615">
              <a:extLst>
                <a:ext uri="{FF2B5EF4-FFF2-40B4-BE49-F238E27FC236}">
                  <a16:creationId xmlns:a16="http://schemas.microsoft.com/office/drawing/2014/main" id="{79572C4C-3A75-2811-8BE4-D845C71F45BD}"/>
                </a:ext>
              </a:extLst>
            </p:cNvPr>
            <p:cNvSpPr/>
            <p:nvPr/>
          </p:nvSpPr>
          <p:spPr>
            <a:xfrm>
              <a:off x="4327495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1616">
              <a:extLst>
                <a:ext uri="{FF2B5EF4-FFF2-40B4-BE49-F238E27FC236}">
                  <a16:creationId xmlns:a16="http://schemas.microsoft.com/office/drawing/2014/main" id="{3D223189-0902-2171-6FC8-E98149CFB875}"/>
                </a:ext>
              </a:extLst>
            </p:cNvPr>
            <p:cNvSpPr/>
            <p:nvPr/>
          </p:nvSpPr>
          <p:spPr>
            <a:xfrm>
              <a:off x="4412687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1617">
              <a:extLst>
                <a:ext uri="{FF2B5EF4-FFF2-40B4-BE49-F238E27FC236}">
                  <a16:creationId xmlns:a16="http://schemas.microsoft.com/office/drawing/2014/main" id="{53D0A073-1CE7-D83E-136B-8558694B5A60}"/>
                </a:ext>
              </a:extLst>
            </p:cNvPr>
            <p:cNvSpPr/>
            <p:nvPr/>
          </p:nvSpPr>
          <p:spPr>
            <a:xfrm>
              <a:off x="4497866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1618">
              <a:extLst>
                <a:ext uri="{FF2B5EF4-FFF2-40B4-BE49-F238E27FC236}">
                  <a16:creationId xmlns:a16="http://schemas.microsoft.com/office/drawing/2014/main" id="{2711D40B-240A-1E84-BCFB-BF508A4C7D20}"/>
                </a:ext>
              </a:extLst>
            </p:cNvPr>
            <p:cNvSpPr/>
            <p:nvPr/>
          </p:nvSpPr>
          <p:spPr>
            <a:xfrm>
              <a:off x="4583045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1619">
              <a:extLst>
                <a:ext uri="{FF2B5EF4-FFF2-40B4-BE49-F238E27FC236}">
                  <a16:creationId xmlns:a16="http://schemas.microsoft.com/office/drawing/2014/main" id="{CA90D7CB-817E-141D-72D1-745CAB5C1621}"/>
                </a:ext>
              </a:extLst>
            </p:cNvPr>
            <p:cNvSpPr/>
            <p:nvPr/>
          </p:nvSpPr>
          <p:spPr>
            <a:xfrm>
              <a:off x="4668224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1620">
              <a:extLst>
                <a:ext uri="{FF2B5EF4-FFF2-40B4-BE49-F238E27FC236}">
                  <a16:creationId xmlns:a16="http://schemas.microsoft.com/office/drawing/2014/main" id="{DF314D46-B600-ED5D-F134-B636BFC9BC94}"/>
                </a:ext>
              </a:extLst>
            </p:cNvPr>
            <p:cNvSpPr/>
            <p:nvPr/>
          </p:nvSpPr>
          <p:spPr>
            <a:xfrm>
              <a:off x="3985434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1621">
              <a:extLst>
                <a:ext uri="{FF2B5EF4-FFF2-40B4-BE49-F238E27FC236}">
                  <a16:creationId xmlns:a16="http://schemas.microsoft.com/office/drawing/2014/main" id="{559847A9-F09C-4CB7-BF89-51D364F44D30}"/>
                </a:ext>
              </a:extLst>
            </p:cNvPr>
            <p:cNvSpPr/>
            <p:nvPr/>
          </p:nvSpPr>
          <p:spPr>
            <a:xfrm>
              <a:off x="4070613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1622">
              <a:extLst>
                <a:ext uri="{FF2B5EF4-FFF2-40B4-BE49-F238E27FC236}">
                  <a16:creationId xmlns:a16="http://schemas.microsoft.com/office/drawing/2014/main" id="{36036A38-C2D8-CAC5-7A8A-06123B381BB9}"/>
                </a:ext>
              </a:extLst>
            </p:cNvPr>
            <p:cNvSpPr/>
            <p:nvPr/>
          </p:nvSpPr>
          <p:spPr>
            <a:xfrm>
              <a:off x="4155791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1623">
              <a:extLst>
                <a:ext uri="{FF2B5EF4-FFF2-40B4-BE49-F238E27FC236}">
                  <a16:creationId xmlns:a16="http://schemas.microsoft.com/office/drawing/2014/main" id="{1F49C8E2-207F-53D2-E043-B426821D8FF9}"/>
                </a:ext>
              </a:extLst>
            </p:cNvPr>
            <p:cNvSpPr/>
            <p:nvPr/>
          </p:nvSpPr>
          <p:spPr>
            <a:xfrm>
              <a:off x="4240983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1624">
              <a:extLst>
                <a:ext uri="{FF2B5EF4-FFF2-40B4-BE49-F238E27FC236}">
                  <a16:creationId xmlns:a16="http://schemas.microsoft.com/office/drawing/2014/main" id="{FE2904AE-0AAD-26CE-B94F-4B458AED095A}"/>
                </a:ext>
              </a:extLst>
            </p:cNvPr>
            <p:cNvSpPr/>
            <p:nvPr/>
          </p:nvSpPr>
          <p:spPr>
            <a:xfrm>
              <a:off x="4326162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1625">
              <a:extLst>
                <a:ext uri="{FF2B5EF4-FFF2-40B4-BE49-F238E27FC236}">
                  <a16:creationId xmlns:a16="http://schemas.microsoft.com/office/drawing/2014/main" id="{7B30CDF5-8C8D-B83C-0C63-CDCF6E4A4B07}"/>
                </a:ext>
              </a:extLst>
            </p:cNvPr>
            <p:cNvSpPr/>
            <p:nvPr/>
          </p:nvSpPr>
          <p:spPr>
            <a:xfrm>
              <a:off x="4411341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626">
              <a:extLst>
                <a:ext uri="{FF2B5EF4-FFF2-40B4-BE49-F238E27FC236}">
                  <a16:creationId xmlns:a16="http://schemas.microsoft.com/office/drawing/2014/main" id="{BC568926-ED2A-92E5-7004-D4022D43514B}"/>
                </a:ext>
              </a:extLst>
            </p:cNvPr>
            <p:cNvSpPr/>
            <p:nvPr/>
          </p:nvSpPr>
          <p:spPr>
            <a:xfrm>
              <a:off x="4496520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627">
              <a:extLst>
                <a:ext uri="{FF2B5EF4-FFF2-40B4-BE49-F238E27FC236}">
                  <a16:creationId xmlns:a16="http://schemas.microsoft.com/office/drawing/2014/main" id="{8309862F-E846-830F-EBCC-0F7075D38C3E}"/>
                </a:ext>
              </a:extLst>
            </p:cNvPr>
            <p:cNvSpPr/>
            <p:nvPr/>
          </p:nvSpPr>
          <p:spPr>
            <a:xfrm>
              <a:off x="4581698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1628">
              <a:extLst>
                <a:ext uri="{FF2B5EF4-FFF2-40B4-BE49-F238E27FC236}">
                  <a16:creationId xmlns:a16="http://schemas.microsoft.com/office/drawing/2014/main" id="{154B7AFC-71FA-403E-9B57-EFA4750BD864}"/>
                </a:ext>
              </a:extLst>
            </p:cNvPr>
            <p:cNvSpPr/>
            <p:nvPr/>
          </p:nvSpPr>
          <p:spPr>
            <a:xfrm>
              <a:off x="4666877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1629">
              <a:extLst>
                <a:ext uri="{FF2B5EF4-FFF2-40B4-BE49-F238E27FC236}">
                  <a16:creationId xmlns:a16="http://schemas.microsoft.com/office/drawing/2014/main" id="{87111ABE-B1A5-04E6-68DD-77105142E81E}"/>
                </a:ext>
              </a:extLst>
            </p:cNvPr>
            <p:cNvSpPr/>
            <p:nvPr/>
          </p:nvSpPr>
          <p:spPr>
            <a:xfrm>
              <a:off x="4752057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1630">
              <a:extLst>
                <a:ext uri="{FF2B5EF4-FFF2-40B4-BE49-F238E27FC236}">
                  <a16:creationId xmlns:a16="http://schemas.microsoft.com/office/drawing/2014/main" id="{2483F597-D046-DABA-67A8-1781C04E5570}"/>
                </a:ext>
              </a:extLst>
            </p:cNvPr>
            <p:cNvSpPr/>
            <p:nvPr/>
          </p:nvSpPr>
          <p:spPr>
            <a:xfrm>
              <a:off x="4837236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1631">
              <a:extLst>
                <a:ext uri="{FF2B5EF4-FFF2-40B4-BE49-F238E27FC236}">
                  <a16:creationId xmlns:a16="http://schemas.microsoft.com/office/drawing/2014/main" id="{FB9139B5-F731-1F4C-71C6-F91E4F863EE8}"/>
                </a:ext>
              </a:extLst>
            </p:cNvPr>
            <p:cNvSpPr/>
            <p:nvPr/>
          </p:nvSpPr>
          <p:spPr>
            <a:xfrm>
              <a:off x="4154458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1632">
              <a:extLst>
                <a:ext uri="{FF2B5EF4-FFF2-40B4-BE49-F238E27FC236}">
                  <a16:creationId xmlns:a16="http://schemas.microsoft.com/office/drawing/2014/main" id="{990BCF77-F7A3-B86A-71CE-04A553378B99}"/>
                </a:ext>
              </a:extLst>
            </p:cNvPr>
            <p:cNvSpPr/>
            <p:nvPr/>
          </p:nvSpPr>
          <p:spPr>
            <a:xfrm>
              <a:off x="4239637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1633">
              <a:extLst>
                <a:ext uri="{FF2B5EF4-FFF2-40B4-BE49-F238E27FC236}">
                  <a16:creationId xmlns:a16="http://schemas.microsoft.com/office/drawing/2014/main" id="{8183D868-E4E3-51A4-73CD-000C157EB41D}"/>
                </a:ext>
              </a:extLst>
            </p:cNvPr>
            <p:cNvSpPr/>
            <p:nvPr/>
          </p:nvSpPr>
          <p:spPr>
            <a:xfrm>
              <a:off x="4324816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1634">
              <a:extLst>
                <a:ext uri="{FF2B5EF4-FFF2-40B4-BE49-F238E27FC236}">
                  <a16:creationId xmlns:a16="http://schemas.microsoft.com/office/drawing/2014/main" id="{CF3A642C-CA49-6C51-5B30-A7110A9A0DD7}"/>
                </a:ext>
              </a:extLst>
            </p:cNvPr>
            <p:cNvSpPr/>
            <p:nvPr/>
          </p:nvSpPr>
          <p:spPr>
            <a:xfrm>
              <a:off x="4409995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1635">
              <a:extLst>
                <a:ext uri="{FF2B5EF4-FFF2-40B4-BE49-F238E27FC236}">
                  <a16:creationId xmlns:a16="http://schemas.microsoft.com/office/drawing/2014/main" id="{0CAEF226-541E-60D7-79F4-4DC58B263930}"/>
                </a:ext>
              </a:extLst>
            </p:cNvPr>
            <p:cNvSpPr/>
            <p:nvPr/>
          </p:nvSpPr>
          <p:spPr>
            <a:xfrm>
              <a:off x="4495173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636">
              <a:extLst>
                <a:ext uri="{FF2B5EF4-FFF2-40B4-BE49-F238E27FC236}">
                  <a16:creationId xmlns:a16="http://schemas.microsoft.com/office/drawing/2014/main" id="{BB5A5458-FC08-D752-B4EF-6E62BF42791C}"/>
                </a:ext>
              </a:extLst>
            </p:cNvPr>
            <p:cNvSpPr/>
            <p:nvPr/>
          </p:nvSpPr>
          <p:spPr>
            <a:xfrm>
              <a:off x="4580352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637">
              <a:extLst>
                <a:ext uri="{FF2B5EF4-FFF2-40B4-BE49-F238E27FC236}">
                  <a16:creationId xmlns:a16="http://schemas.microsoft.com/office/drawing/2014/main" id="{18000894-679F-A5F9-D76A-39A8A87819BF}"/>
                </a:ext>
              </a:extLst>
            </p:cNvPr>
            <p:cNvSpPr/>
            <p:nvPr/>
          </p:nvSpPr>
          <p:spPr>
            <a:xfrm>
              <a:off x="4665532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1638">
              <a:extLst>
                <a:ext uri="{FF2B5EF4-FFF2-40B4-BE49-F238E27FC236}">
                  <a16:creationId xmlns:a16="http://schemas.microsoft.com/office/drawing/2014/main" id="{DF86AF11-0275-DDC4-B489-ABF6BC0BD812}"/>
                </a:ext>
              </a:extLst>
            </p:cNvPr>
            <p:cNvSpPr/>
            <p:nvPr/>
          </p:nvSpPr>
          <p:spPr>
            <a:xfrm>
              <a:off x="4750711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1639">
              <a:extLst>
                <a:ext uri="{FF2B5EF4-FFF2-40B4-BE49-F238E27FC236}">
                  <a16:creationId xmlns:a16="http://schemas.microsoft.com/office/drawing/2014/main" id="{35AAA054-9E77-6FEB-DBEB-D9127E49569C}"/>
                </a:ext>
              </a:extLst>
            </p:cNvPr>
            <p:cNvSpPr/>
            <p:nvPr/>
          </p:nvSpPr>
          <p:spPr>
            <a:xfrm>
              <a:off x="4835901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1640">
              <a:extLst>
                <a:ext uri="{FF2B5EF4-FFF2-40B4-BE49-F238E27FC236}">
                  <a16:creationId xmlns:a16="http://schemas.microsoft.com/office/drawing/2014/main" id="{F5F9661F-75BB-DAAD-1043-23F341D1D487}"/>
                </a:ext>
              </a:extLst>
            </p:cNvPr>
            <p:cNvSpPr/>
            <p:nvPr/>
          </p:nvSpPr>
          <p:spPr>
            <a:xfrm>
              <a:off x="4921080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1641">
              <a:extLst>
                <a:ext uri="{FF2B5EF4-FFF2-40B4-BE49-F238E27FC236}">
                  <a16:creationId xmlns:a16="http://schemas.microsoft.com/office/drawing/2014/main" id="{D5F26D27-D84F-482D-FC4F-E3D2DEBBAEF4}"/>
                </a:ext>
              </a:extLst>
            </p:cNvPr>
            <p:cNvSpPr/>
            <p:nvPr/>
          </p:nvSpPr>
          <p:spPr>
            <a:xfrm>
              <a:off x="5006260" y="151724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1031" y="21018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1642">
              <a:extLst>
                <a:ext uri="{FF2B5EF4-FFF2-40B4-BE49-F238E27FC236}">
                  <a16:creationId xmlns:a16="http://schemas.microsoft.com/office/drawing/2014/main" id="{2663E8C5-4229-124E-B8D4-65FB8113ABF1}"/>
                </a:ext>
              </a:extLst>
            </p:cNvPr>
            <p:cNvSpPr/>
            <p:nvPr/>
          </p:nvSpPr>
          <p:spPr>
            <a:xfrm>
              <a:off x="4323469" y="299259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1643">
              <a:extLst>
                <a:ext uri="{FF2B5EF4-FFF2-40B4-BE49-F238E27FC236}">
                  <a16:creationId xmlns:a16="http://schemas.microsoft.com/office/drawing/2014/main" id="{B05D7B2B-10FB-0309-5A02-3B1C707843C2}"/>
                </a:ext>
              </a:extLst>
            </p:cNvPr>
            <p:cNvSpPr/>
            <p:nvPr/>
          </p:nvSpPr>
          <p:spPr>
            <a:xfrm>
              <a:off x="4408648" y="284505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1644">
              <a:extLst>
                <a:ext uri="{FF2B5EF4-FFF2-40B4-BE49-F238E27FC236}">
                  <a16:creationId xmlns:a16="http://schemas.microsoft.com/office/drawing/2014/main" id="{E57D7E0B-7B3E-15FC-4172-76E91C18B75B}"/>
                </a:ext>
              </a:extLst>
            </p:cNvPr>
            <p:cNvSpPr/>
            <p:nvPr/>
          </p:nvSpPr>
          <p:spPr>
            <a:xfrm>
              <a:off x="4493827" y="269751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1645">
              <a:extLst>
                <a:ext uri="{FF2B5EF4-FFF2-40B4-BE49-F238E27FC236}">
                  <a16:creationId xmlns:a16="http://schemas.microsoft.com/office/drawing/2014/main" id="{9C918A6F-AFE8-018E-5ABF-4E6F54FE0DC7}"/>
                </a:ext>
              </a:extLst>
            </p:cNvPr>
            <p:cNvSpPr/>
            <p:nvPr/>
          </p:nvSpPr>
          <p:spPr>
            <a:xfrm>
              <a:off x="4579007" y="254998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1646">
              <a:extLst>
                <a:ext uri="{FF2B5EF4-FFF2-40B4-BE49-F238E27FC236}">
                  <a16:creationId xmlns:a16="http://schemas.microsoft.com/office/drawing/2014/main" id="{E5AC0D55-2898-828F-265C-971684B5BF61}"/>
                </a:ext>
              </a:extLst>
            </p:cNvPr>
            <p:cNvSpPr/>
            <p:nvPr/>
          </p:nvSpPr>
          <p:spPr>
            <a:xfrm>
              <a:off x="4664184" y="2402447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1647">
              <a:extLst>
                <a:ext uri="{FF2B5EF4-FFF2-40B4-BE49-F238E27FC236}">
                  <a16:creationId xmlns:a16="http://schemas.microsoft.com/office/drawing/2014/main" id="{A48DB4AC-47C5-5ED1-EDE7-78F9E6BECE88}"/>
                </a:ext>
              </a:extLst>
            </p:cNvPr>
            <p:cNvSpPr/>
            <p:nvPr/>
          </p:nvSpPr>
          <p:spPr>
            <a:xfrm>
              <a:off x="4749364" y="2254911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1648">
              <a:extLst>
                <a:ext uri="{FF2B5EF4-FFF2-40B4-BE49-F238E27FC236}">
                  <a16:creationId xmlns:a16="http://schemas.microsoft.com/office/drawing/2014/main" id="{8E505AFF-0CE1-3947-F2C3-109C0A159A99}"/>
                </a:ext>
              </a:extLst>
            </p:cNvPr>
            <p:cNvSpPr/>
            <p:nvPr/>
          </p:nvSpPr>
          <p:spPr>
            <a:xfrm>
              <a:off x="4834543" y="2107375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1649">
              <a:extLst>
                <a:ext uri="{FF2B5EF4-FFF2-40B4-BE49-F238E27FC236}">
                  <a16:creationId xmlns:a16="http://schemas.microsoft.com/office/drawing/2014/main" id="{34583FE9-636C-B9D5-E0C1-E1A583853952}"/>
                </a:ext>
              </a:extLst>
            </p:cNvPr>
            <p:cNvSpPr/>
            <p:nvPr/>
          </p:nvSpPr>
          <p:spPr>
            <a:xfrm>
              <a:off x="4919735" y="1959839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1650">
              <a:extLst>
                <a:ext uri="{FF2B5EF4-FFF2-40B4-BE49-F238E27FC236}">
                  <a16:creationId xmlns:a16="http://schemas.microsoft.com/office/drawing/2014/main" id="{828B4164-5E9E-0400-CE77-3497218C2DE8}"/>
                </a:ext>
              </a:extLst>
            </p:cNvPr>
            <p:cNvSpPr/>
            <p:nvPr/>
          </p:nvSpPr>
          <p:spPr>
            <a:xfrm>
              <a:off x="5004914" y="18123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1651">
              <a:extLst>
                <a:ext uri="{FF2B5EF4-FFF2-40B4-BE49-F238E27FC236}">
                  <a16:creationId xmlns:a16="http://schemas.microsoft.com/office/drawing/2014/main" id="{56A77456-7C39-62ED-9819-5BE25272A9F5}"/>
                </a:ext>
              </a:extLst>
            </p:cNvPr>
            <p:cNvSpPr/>
            <p:nvPr/>
          </p:nvSpPr>
          <p:spPr>
            <a:xfrm>
              <a:off x="5090092" y="16647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1652">
              <a:extLst>
                <a:ext uri="{FF2B5EF4-FFF2-40B4-BE49-F238E27FC236}">
                  <a16:creationId xmlns:a16="http://schemas.microsoft.com/office/drawing/2014/main" id="{1BA6D110-0D39-C32B-CB75-697B121594B0}"/>
                </a:ext>
              </a:extLst>
            </p:cNvPr>
            <p:cNvSpPr/>
            <p:nvPr/>
          </p:nvSpPr>
          <p:spPr>
            <a:xfrm>
              <a:off x="5175271" y="1517245"/>
              <a:ext cx="20955" cy="21590"/>
            </a:xfrm>
            <a:custGeom>
              <a:avLst/>
              <a:gdLst/>
              <a:ahLst/>
              <a:cxnLst/>
              <a:rect l="l" t="t" r="r" b="b"/>
              <a:pathLst>
                <a:path w="20955" h="21590">
                  <a:moveTo>
                    <a:pt x="20561" y="0"/>
                  </a:moveTo>
                  <a:lnTo>
                    <a:pt x="0" y="0"/>
                  </a:lnTo>
                  <a:lnTo>
                    <a:pt x="0" y="21018"/>
                  </a:lnTo>
                  <a:lnTo>
                    <a:pt x="20561" y="21018"/>
                  </a:lnTo>
                  <a:lnTo>
                    <a:pt x="2056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4" name="Title Placeholder 1">
            <a:extLst>
              <a:ext uri="{FF2B5EF4-FFF2-40B4-BE49-F238E27FC236}">
                <a16:creationId xmlns:a16="http://schemas.microsoft.com/office/drawing/2014/main" id="{DB28CDC7-477B-FD59-42EB-67EC9C14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73" y="411026"/>
            <a:ext cx="11079313" cy="58444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3">
            <a:extLst>
              <a:ext uri="{FF2B5EF4-FFF2-40B4-BE49-F238E27FC236}">
                <a16:creationId xmlns:a16="http://schemas.microsoft.com/office/drawing/2014/main" id="{2C6C157D-E794-54E3-B717-88EA7BD43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4546" y="1807695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1" name="Text Placeholder 33">
            <a:extLst>
              <a:ext uri="{FF2B5EF4-FFF2-40B4-BE49-F238E27FC236}">
                <a16:creationId xmlns:a16="http://schemas.microsoft.com/office/drawing/2014/main" id="{A33D7EDE-8525-5F9A-4A62-1B4C4A54E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546" y="2828811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2" name="Text Placeholder 33">
            <a:extLst>
              <a:ext uri="{FF2B5EF4-FFF2-40B4-BE49-F238E27FC236}">
                <a16:creationId xmlns:a16="http://schemas.microsoft.com/office/drawing/2014/main" id="{A3ECD23A-46DA-4FE6-D636-C625CC317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4546" y="3849927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3" name="Text Placeholder 33">
            <a:extLst>
              <a:ext uri="{FF2B5EF4-FFF2-40B4-BE49-F238E27FC236}">
                <a16:creationId xmlns:a16="http://schemas.microsoft.com/office/drawing/2014/main" id="{7C9EC18A-0391-95B0-5931-C5B1021429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4546" y="4871043"/>
            <a:ext cx="832104" cy="8321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defRPr>
            </a:lvl1pPr>
            <a:lvl2pPr>
              <a:defRPr sz="5333">
                <a:solidFill>
                  <a:schemeClr val="bg1"/>
                </a:solidFill>
                <a:latin typeface="+mj-lt"/>
              </a:defRPr>
            </a:lvl2pPr>
            <a:lvl3pPr>
              <a:defRPr sz="5333">
                <a:solidFill>
                  <a:schemeClr val="bg1"/>
                </a:solidFill>
                <a:latin typeface="+mj-lt"/>
              </a:defRPr>
            </a:lvl3pPr>
            <a:lvl4pPr>
              <a:defRPr sz="5333">
                <a:solidFill>
                  <a:schemeClr val="bg1"/>
                </a:solidFill>
                <a:latin typeface="+mj-lt"/>
              </a:defRPr>
            </a:lvl4pPr>
            <a:lvl5pPr>
              <a:defRPr sz="5333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4" name="Text Placeholder 38">
            <a:extLst>
              <a:ext uri="{FF2B5EF4-FFF2-40B4-BE49-F238E27FC236}">
                <a16:creationId xmlns:a16="http://schemas.microsoft.com/office/drawing/2014/main" id="{3EDFA57E-ADCF-ACF4-5B35-6170C5F17FB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48856" y="2080620"/>
            <a:ext cx="41148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5" name="Text Placeholder 38">
            <a:extLst>
              <a:ext uri="{FF2B5EF4-FFF2-40B4-BE49-F238E27FC236}">
                <a16:creationId xmlns:a16="http://schemas.microsoft.com/office/drawing/2014/main" id="{91AF7426-81CC-1896-5755-A27CB1071D5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48856" y="3101736"/>
            <a:ext cx="41148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6" name="Text Placeholder 38">
            <a:extLst>
              <a:ext uri="{FF2B5EF4-FFF2-40B4-BE49-F238E27FC236}">
                <a16:creationId xmlns:a16="http://schemas.microsoft.com/office/drawing/2014/main" id="{88C1DFD3-18BC-9EB6-BF19-C682D0B6F5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8856" y="4122852"/>
            <a:ext cx="41148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7" name="Text Placeholder 38">
            <a:extLst>
              <a:ext uri="{FF2B5EF4-FFF2-40B4-BE49-F238E27FC236}">
                <a16:creationId xmlns:a16="http://schemas.microsoft.com/office/drawing/2014/main" id="{D0DB6ED8-BF06-B70B-26B3-16694CD46E3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448856" y="5143968"/>
            <a:ext cx="4114800" cy="286255"/>
          </a:xfrm>
        </p:spPr>
        <p:txBody>
          <a:bodyPr anchor="ctr"/>
          <a:lstStyle>
            <a:lvl1pPr marL="0" indent="0">
              <a:buNone/>
              <a:defRPr sz="1600" b="0" i="0">
                <a:latin typeface="Montserrat Medium" pitchFamily="2" charset="77"/>
              </a:defRPr>
            </a:lvl1pPr>
            <a:lvl2pPr marL="118530" indent="0">
              <a:buNone/>
              <a:defRPr/>
            </a:lvl2pPr>
            <a:lvl3pPr marL="215895" indent="0">
              <a:buNone/>
              <a:defRPr/>
            </a:lvl3pPr>
            <a:lvl4pPr marL="321725" indent="0">
              <a:buNone/>
              <a:defRPr/>
            </a:lvl4pPr>
            <a:lvl5pPr marL="41485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54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A96BFE-8A01-4735-0139-FBAF887ABF38}"/>
              </a:ext>
            </a:extLst>
          </p:cNvPr>
          <p:cNvSpPr/>
          <p:nvPr userDrawn="1"/>
        </p:nvSpPr>
        <p:spPr>
          <a:xfrm>
            <a:off x="0" y="6155053"/>
            <a:ext cx="3566160" cy="37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EA3EAE-8E56-6A2A-DA04-94CC02311B90}"/>
              </a:ext>
            </a:extLst>
          </p:cNvPr>
          <p:cNvGrpSpPr/>
          <p:nvPr userDrawn="1"/>
        </p:nvGrpSpPr>
        <p:grpSpPr>
          <a:xfrm>
            <a:off x="0" y="649030"/>
            <a:ext cx="4654835" cy="6208970"/>
            <a:chOff x="13995" y="1584689"/>
            <a:chExt cx="4654835" cy="6208970"/>
          </a:xfrm>
        </p:grpSpPr>
        <p:sp>
          <p:nvSpPr>
            <p:cNvPr id="7" name="bg object 16">
              <a:extLst>
                <a:ext uri="{FF2B5EF4-FFF2-40B4-BE49-F238E27FC236}">
                  <a16:creationId xmlns:a16="http://schemas.microsoft.com/office/drawing/2014/main" id="{31761957-5699-09F4-BBD3-4EB944215DBE}"/>
                </a:ext>
              </a:extLst>
            </p:cNvPr>
            <p:cNvSpPr/>
            <p:nvPr/>
          </p:nvSpPr>
          <p:spPr>
            <a:xfrm>
              <a:off x="528078" y="777524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bg object 17">
              <a:extLst>
                <a:ext uri="{FF2B5EF4-FFF2-40B4-BE49-F238E27FC236}">
                  <a16:creationId xmlns:a16="http://schemas.microsoft.com/office/drawing/2014/main" id="{5B2CE919-522C-2DCD-734E-B8DC03F4BC00}"/>
                </a:ext>
              </a:extLst>
            </p:cNvPr>
            <p:cNvSpPr/>
            <p:nvPr/>
          </p:nvSpPr>
          <p:spPr>
            <a:xfrm>
              <a:off x="602183" y="764688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bg object 18">
              <a:extLst>
                <a:ext uri="{FF2B5EF4-FFF2-40B4-BE49-F238E27FC236}">
                  <a16:creationId xmlns:a16="http://schemas.microsoft.com/office/drawing/2014/main" id="{9106B37C-E8C6-0D76-D14B-C2511A989648}"/>
                </a:ext>
              </a:extLst>
            </p:cNvPr>
            <p:cNvSpPr/>
            <p:nvPr/>
          </p:nvSpPr>
          <p:spPr>
            <a:xfrm>
              <a:off x="676300" y="751852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g object 19">
              <a:extLst>
                <a:ext uri="{FF2B5EF4-FFF2-40B4-BE49-F238E27FC236}">
                  <a16:creationId xmlns:a16="http://schemas.microsoft.com/office/drawing/2014/main" id="{95648230-C825-E5E7-9F1F-8551B95E4809}"/>
                </a:ext>
              </a:extLst>
            </p:cNvPr>
            <p:cNvSpPr/>
            <p:nvPr/>
          </p:nvSpPr>
          <p:spPr>
            <a:xfrm>
              <a:off x="750404" y="739016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g object 20">
              <a:extLst>
                <a:ext uri="{FF2B5EF4-FFF2-40B4-BE49-F238E27FC236}">
                  <a16:creationId xmlns:a16="http://schemas.microsoft.com/office/drawing/2014/main" id="{99093733-9EEF-45BA-0921-9478C44E9104}"/>
                </a:ext>
              </a:extLst>
            </p:cNvPr>
            <p:cNvSpPr/>
            <p:nvPr/>
          </p:nvSpPr>
          <p:spPr>
            <a:xfrm>
              <a:off x="824509" y="726180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bg object 21">
              <a:extLst>
                <a:ext uri="{FF2B5EF4-FFF2-40B4-BE49-F238E27FC236}">
                  <a16:creationId xmlns:a16="http://schemas.microsoft.com/office/drawing/2014/main" id="{CE273ED5-2325-D09F-5B03-E9ED86BFDD6D}"/>
                </a:ext>
              </a:extLst>
            </p:cNvPr>
            <p:cNvSpPr/>
            <p:nvPr/>
          </p:nvSpPr>
          <p:spPr>
            <a:xfrm>
              <a:off x="898613" y="713345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bg object 22">
              <a:extLst>
                <a:ext uri="{FF2B5EF4-FFF2-40B4-BE49-F238E27FC236}">
                  <a16:creationId xmlns:a16="http://schemas.microsoft.com/office/drawing/2014/main" id="{5AAD3CEA-F0D6-FA6F-AD0A-0AD474AA4B09}"/>
                </a:ext>
              </a:extLst>
            </p:cNvPr>
            <p:cNvSpPr/>
            <p:nvPr/>
          </p:nvSpPr>
          <p:spPr>
            <a:xfrm>
              <a:off x="972731" y="700509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bg object 23">
              <a:extLst>
                <a:ext uri="{FF2B5EF4-FFF2-40B4-BE49-F238E27FC236}">
                  <a16:creationId xmlns:a16="http://schemas.microsoft.com/office/drawing/2014/main" id="{B5620494-DF0D-309E-2DFF-1F5DDBF082AB}"/>
                </a:ext>
              </a:extLst>
            </p:cNvPr>
            <p:cNvSpPr/>
            <p:nvPr/>
          </p:nvSpPr>
          <p:spPr>
            <a:xfrm>
              <a:off x="1046835" y="687673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bg object 24">
              <a:extLst>
                <a:ext uri="{FF2B5EF4-FFF2-40B4-BE49-F238E27FC236}">
                  <a16:creationId xmlns:a16="http://schemas.microsoft.com/office/drawing/2014/main" id="{CB85EF79-B638-35CE-5968-B787C3D8432C}"/>
                </a:ext>
              </a:extLst>
            </p:cNvPr>
            <p:cNvSpPr/>
            <p:nvPr/>
          </p:nvSpPr>
          <p:spPr>
            <a:xfrm>
              <a:off x="1120940" y="674836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bg object 25">
              <a:extLst>
                <a:ext uri="{FF2B5EF4-FFF2-40B4-BE49-F238E27FC236}">
                  <a16:creationId xmlns:a16="http://schemas.microsoft.com/office/drawing/2014/main" id="{11E4047B-5C31-0716-1CC6-CEEBD16ED2BA}"/>
                </a:ext>
              </a:extLst>
            </p:cNvPr>
            <p:cNvSpPr/>
            <p:nvPr/>
          </p:nvSpPr>
          <p:spPr>
            <a:xfrm>
              <a:off x="1195044" y="66200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bg object 26">
              <a:extLst>
                <a:ext uri="{FF2B5EF4-FFF2-40B4-BE49-F238E27FC236}">
                  <a16:creationId xmlns:a16="http://schemas.microsoft.com/office/drawing/2014/main" id="{70A542DF-1226-D4D6-9F03-89E00E39D0F5}"/>
                </a:ext>
              </a:extLst>
            </p:cNvPr>
            <p:cNvSpPr/>
            <p:nvPr/>
          </p:nvSpPr>
          <p:spPr>
            <a:xfrm>
              <a:off x="1269149" y="64916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bg object 27">
              <a:extLst>
                <a:ext uri="{FF2B5EF4-FFF2-40B4-BE49-F238E27FC236}">
                  <a16:creationId xmlns:a16="http://schemas.microsoft.com/office/drawing/2014/main" id="{25CE2439-8C8A-EA70-F149-45040E8DE31D}"/>
                </a:ext>
              </a:extLst>
            </p:cNvPr>
            <p:cNvSpPr/>
            <p:nvPr/>
          </p:nvSpPr>
          <p:spPr>
            <a:xfrm>
              <a:off x="1343266" y="636329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bg object 28">
              <a:extLst>
                <a:ext uri="{FF2B5EF4-FFF2-40B4-BE49-F238E27FC236}">
                  <a16:creationId xmlns:a16="http://schemas.microsoft.com/office/drawing/2014/main" id="{56531484-4893-B548-E177-90FE38DEFB86}"/>
                </a:ext>
              </a:extLst>
            </p:cNvPr>
            <p:cNvSpPr/>
            <p:nvPr/>
          </p:nvSpPr>
          <p:spPr>
            <a:xfrm>
              <a:off x="1417383" y="623493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bg object 29">
              <a:extLst>
                <a:ext uri="{FF2B5EF4-FFF2-40B4-BE49-F238E27FC236}">
                  <a16:creationId xmlns:a16="http://schemas.microsoft.com/office/drawing/2014/main" id="{8225F214-DD89-137B-B202-8D082EEC8B5E}"/>
                </a:ext>
              </a:extLst>
            </p:cNvPr>
            <p:cNvSpPr/>
            <p:nvPr/>
          </p:nvSpPr>
          <p:spPr>
            <a:xfrm>
              <a:off x="1491488" y="610657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bg object 30">
              <a:extLst>
                <a:ext uri="{FF2B5EF4-FFF2-40B4-BE49-F238E27FC236}">
                  <a16:creationId xmlns:a16="http://schemas.microsoft.com/office/drawing/2014/main" id="{2BB99564-9016-DB3E-E4C0-2B775F65088D}"/>
                </a:ext>
              </a:extLst>
            </p:cNvPr>
            <p:cNvSpPr/>
            <p:nvPr/>
          </p:nvSpPr>
          <p:spPr>
            <a:xfrm>
              <a:off x="1565592" y="597822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bg object 31">
              <a:extLst>
                <a:ext uri="{FF2B5EF4-FFF2-40B4-BE49-F238E27FC236}">
                  <a16:creationId xmlns:a16="http://schemas.microsoft.com/office/drawing/2014/main" id="{76C79F40-6635-E919-E294-CE6340D86E9A}"/>
                </a:ext>
              </a:extLst>
            </p:cNvPr>
            <p:cNvSpPr/>
            <p:nvPr/>
          </p:nvSpPr>
          <p:spPr>
            <a:xfrm>
              <a:off x="1639697" y="584986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bg object 32">
              <a:extLst>
                <a:ext uri="{FF2B5EF4-FFF2-40B4-BE49-F238E27FC236}">
                  <a16:creationId xmlns:a16="http://schemas.microsoft.com/office/drawing/2014/main" id="{23D82FC4-8F5F-3B35-2EB3-15903EC96310}"/>
                </a:ext>
              </a:extLst>
            </p:cNvPr>
            <p:cNvSpPr/>
            <p:nvPr/>
          </p:nvSpPr>
          <p:spPr>
            <a:xfrm>
              <a:off x="1713801" y="57215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bg object 33">
              <a:extLst>
                <a:ext uri="{FF2B5EF4-FFF2-40B4-BE49-F238E27FC236}">
                  <a16:creationId xmlns:a16="http://schemas.microsoft.com/office/drawing/2014/main" id="{4A5F642B-3CC8-ED01-B0F5-821D5BCFE32B}"/>
                </a:ext>
              </a:extLst>
            </p:cNvPr>
            <p:cNvSpPr/>
            <p:nvPr/>
          </p:nvSpPr>
          <p:spPr>
            <a:xfrm>
              <a:off x="1787905" y="55931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bg object 34">
              <a:extLst>
                <a:ext uri="{FF2B5EF4-FFF2-40B4-BE49-F238E27FC236}">
                  <a16:creationId xmlns:a16="http://schemas.microsoft.com/office/drawing/2014/main" id="{83E41613-5D78-379B-E854-108F4100B0E0}"/>
                </a:ext>
              </a:extLst>
            </p:cNvPr>
            <p:cNvSpPr/>
            <p:nvPr/>
          </p:nvSpPr>
          <p:spPr>
            <a:xfrm>
              <a:off x="1862023" y="546478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bg object 35">
              <a:extLst>
                <a:ext uri="{FF2B5EF4-FFF2-40B4-BE49-F238E27FC236}">
                  <a16:creationId xmlns:a16="http://schemas.microsoft.com/office/drawing/2014/main" id="{329A33F8-47EA-9710-859A-1D0FE302E802}"/>
                </a:ext>
              </a:extLst>
            </p:cNvPr>
            <p:cNvSpPr/>
            <p:nvPr/>
          </p:nvSpPr>
          <p:spPr>
            <a:xfrm>
              <a:off x="1936127" y="533642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bg object 36">
              <a:extLst>
                <a:ext uri="{FF2B5EF4-FFF2-40B4-BE49-F238E27FC236}">
                  <a16:creationId xmlns:a16="http://schemas.microsoft.com/office/drawing/2014/main" id="{B8AD11DA-EA31-0F24-6D68-793586896001}"/>
                </a:ext>
              </a:extLst>
            </p:cNvPr>
            <p:cNvSpPr/>
            <p:nvPr/>
          </p:nvSpPr>
          <p:spPr>
            <a:xfrm>
              <a:off x="2010232" y="520806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bg object 37">
              <a:extLst>
                <a:ext uri="{FF2B5EF4-FFF2-40B4-BE49-F238E27FC236}">
                  <a16:creationId xmlns:a16="http://schemas.microsoft.com/office/drawing/2014/main" id="{61FDCAD9-C6CA-D69D-979E-51A0B9B3641A}"/>
                </a:ext>
              </a:extLst>
            </p:cNvPr>
            <p:cNvSpPr/>
            <p:nvPr/>
          </p:nvSpPr>
          <p:spPr>
            <a:xfrm>
              <a:off x="2084349" y="507970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bg object 38">
              <a:extLst>
                <a:ext uri="{FF2B5EF4-FFF2-40B4-BE49-F238E27FC236}">
                  <a16:creationId xmlns:a16="http://schemas.microsoft.com/office/drawing/2014/main" id="{DF983368-EE57-3D75-8F43-8924FD70ABF2}"/>
                </a:ext>
              </a:extLst>
            </p:cNvPr>
            <p:cNvSpPr/>
            <p:nvPr/>
          </p:nvSpPr>
          <p:spPr>
            <a:xfrm>
              <a:off x="2158453" y="495134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bg object 39">
              <a:extLst>
                <a:ext uri="{FF2B5EF4-FFF2-40B4-BE49-F238E27FC236}">
                  <a16:creationId xmlns:a16="http://schemas.microsoft.com/office/drawing/2014/main" id="{2E463B27-EF26-66C9-B002-5AE507E3D2DE}"/>
                </a:ext>
              </a:extLst>
            </p:cNvPr>
            <p:cNvSpPr/>
            <p:nvPr/>
          </p:nvSpPr>
          <p:spPr>
            <a:xfrm>
              <a:off x="2232558" y="482299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bg object 40">
              <a:extLst>
                <a:ext uri="{FF2B5EF4-FFF2-40B4-BE49-F238E27FC236}">
                  <a16:creationId xmlns:a16="http://schemas.microsoft.com/office/drawing/2014/main" id="{EDD98C80-38D8-D84E-0403-DB4FBDDAEA6A}"/>
                </a:ext>
              </a:extLst>
            </p:cNvPr>
            <p:cNvSpPr/>
            <p:nvPr/>
          </p:nvSpPr>
          <p:spPr>
            <a:xfrm>
              <a:off x="2306675" y="469463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bg object 41">
              <a:extLst>
                <a:ext uri="{FF2B5EF4-FFF2-40B4-BE49-F238E27FC236}">
                  <a16:creationId xmlns:a16="http://schemas.microsoft.com/office/drawing/2014/main" id="{711ADFA8-A1F4-DEB7-2886-B2B04CCCDFB4}"/>
                </a:ext>
              </a:extLst>
            </p:cNvPr>
            <p:cNvSpPr/>
            <p:nvPr/>
          </p:nvSpPr>
          <p:spPr>
            <a:xfrm>
              <a:off x="2380780" y="456627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bg object 42">
              <a:extLst>
                <a:ext uri="{FF2B5EF4-FFF2-40B4-BE49-F238E27FC236}">
                  <a16:creationId xmlns:a16="http://schemas.microsoft.com/office/drawing/2014/main" id="{2F75A118-9E00-B88D-5932-8973EC2DF955}"/>
                </a:ext>
              </a:extLst>
            </p:cNvPr>
            <p:cNvSpPr/>
            <p:nvPr/>
          </p:nvSpPr>
          <p:spPr>
            <a:xfrm>
              <a:off x="2454884" y="443791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bg object 43">
              <a:extLst>
                <a:ext uri="{FF2B5EF4-FFF2-40B4-BE49-F238E27FC236}">
                  <a16:creationId xmlns:a16="http://schemas.microsoft.com/office/drawing/2014/main" id="{AB2AC505-15B4-C920-872B-036D3C28D07E}"/>
                </a:ext>
              </a:extLst>
            </p:cNvPr>
            <p:cNvSpPr/>
            <p:nvPr/>
          </p:nvSpPr>
          <p:spPr>
            <a:xfrm>
              <a:off x="2528989" y="430955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bg object 44">
              <a:extLst>
                <a:ext uri="{FF2B5EF4-FFF2-40B4-BE49-F238E27FC236}">
                  <a16:creationId xmlns:a16="http://schemas.microsoft.com/office/drawing/2014/main" id="{2F98A0DB-FEC2-8771-4873-D6DB5E98BF9D}"/>
                </a:ext>
              </a:extLst>
            </p:cNvPr>
            <p:cNvSpPr/>
            <p:nvPr/>
          </p:nvSpPr>
          <p:spPr>
            <a:xfrm>
              <a:off x="2603093" y="418119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bg object 45">
              <a:extLst>
                <a:ext uri="{FF2B5EF4-FFF2-40B4-BE49-F238E27FC236}">
                  <a16:creationId xmlns:a16="http://schemas.microsoft.com/office/drawing/2014/main" id="{BDC19051-4738-F3B3-924E-FD8E57347C7C}"/>
                </a:ext>
              </a:extLst>
            </p:cNvPr>
            <p:cNvSpPr/>
            <p:nvPr/>
          </p:nvSpPr>
          <p:spPr>
            <a:xfrm>
              <a:off x="2677198" y="405282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13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13" y="18313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bg object 46">
              <a:extLst>
                <a:ext uri="{FF2B5EF4-FFF2-40B4-BE49-F238E27FC236}">
                  <a16:creationId xmlns:a16="http://schemas.microsoft.com/office/drawing/2014/main" id="{C8C6A106-CC94-4059-E99B-83E183C77E19}"/>
                </a:ext>
              </a:extLst>
            </p:cNvPr>
            <p:cNvSpPr/>
            <p:nvPr/>
          </p:nvSpPr>
          <p:spPr>
            <a:xfrm>
              <a:off x="2751327" y="39244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bg object 47">
              <a:extLst>
                <a:ext uri="{FF2B5EF4-FFF2-40B4-BE49-F238E27FC236}">
                  <a16:creationId xmlns:a16="http://schemas.microsoft.com/office/drawing/2014/main" id="{7C4793F8-ACFB-243C-1B6F-04D556E9B6FB}"/>
                </a:ext>
              </a:extLst>
            </p:cNvPr>
            <p:cNvSpPr/>
            <p:nvPr/>
          </p:nvSpPr>
          <p:spPr>
            <a:xfrm>
              <a:off x="2825432" y="379611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bg object 48">
              <a:extLst>
                <a:ext uri="{FF2B5EF4-FFF2-40B4-BE49-F238E27FC236}">
                  <a16:creationId xmlns:a16="http://schemas.microsoft.com/office/drawing/2014/main" id="{02A57CCB-A9DB-13AE-CA1A-2F1C911EEF85}"/>
                </a:ext>
              </a:extLst>
            </p:cNvPr>
            <p:cNvSpPr/>
            <p:nvPr/>
          </p:nvSpPr>
          <p:spPr>
            <a:xfrm>
              <a:off x="2899536" y="366775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bg object 49">
              <a:extLst>
                <a:ext uri="{FF2B5EF4-FFF2-40B4-BE49-F238E27FC236}">
                  <a16:creationId xmlns:a16="http://schemas.microsoft.com/office/drawing/2014/main" id="{3D0AC7EB-BA74-C4C4-15A2-080E5F506D71}"/>
                </a:ext>
              </a:extLst>
            </p:cNvPr>
            <p:cNvSpPr/>
            <p:nvPr/>
          </p:nvSpPr>
          <p:spPr>
            <a:xfrm>
              <a:off x="2973641" y="353940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bg object 50">
              <a:extLst>
                <a:ext uri="{FF2B5EF4-FFF2-40B4-BE49-F238E27FC236}">
                  <a16:creationId xmlns:a16="http://schemas.microsoft.com/office/drawing/2014/main" id="{8E69AED8-274D-5FC3-FEF2-858AF73ADAE8}"/>
                </a:ext>
              </a:extLst>
            </p:cNvPr>
            <p:cNvSpPr/>
            <p:nvPr/>
          </p:nvSpPr>
          <p:spPr>
            <a:xfrm>
              <a:off x="3047745" y="341104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bg object 51">
              <a:extLst>
                <a:ext uri="{FF2B5EF4-FFF2-40B4-BE49-F238E27FC236}">
                  <a16:creationId xmlns:a16="http://schemas.microsoft.com/office/drawing/2014/main" id="{B696D2AF-483F-8E6A-A825-58F57C9C0292}"/>
                </a:ext>
              </a:extLst>
            </p:cNvPr>
            <p:cNvSpPr/>
            <p:nvPr/>
          </p:nvSpPr>
          <p:spPr>
            <a:xfrm>
              <a:off x="3121863" y="328268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bg object 52">
              <a:extLst>
                <a:ext uri="{FF2B5EF4-FFF2-40B4-BE49-F238E27FC236}">
                  <a16:creationId xmlns:a16="http://schemas.microsoft.com/office/drawing/2014/main" id="{D0F6FED2-FCFC-AD85-D912-3046CAD5A0E0}"/>
                </a:ext>
              </a:extLst>
            </p:cNvPr>
            <p:cNvSpPr/>
            <p:nvPr/>
          </p:nvSpPr>
          <p:spPr>
            <a:xfrm>
              <a:off x="3195967" y="315432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bg object 53">
              <a:extLst>
                <a:ext uri="{FF2B5EF4-FFF2-40B4-BE49-F238E27FC236}">
                  <a16:creationId xmlns:a16="http://schemas.microsoft.com/office/drawing/2014/main" id="{71B7C76D-2D46-5499-7A63-382EC69B974D}"/>
                </a:ext>
              </a:extLst>
            </p:cNvPr>
            <p:cNvSpPr/>
            <p:nvPr/>
          </p:nvSpPr>
          <p:spPr>
            <a:xfrm>
              <a:off x="3270072" y="30259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bg object 54">
              <a:extLst>
                <a:ext uri="{FF2B5EF4-FFF2-40B4-BE49-F238E27FC236}">
                  <a16:creationId xmlns:a16="http://schemas.microsoft.com/office/drawing/2014/main" id="{D4A95E21-C5F2-37FC-8840-E97DC784C638}"/>
                </a:ext>
              </a:extLst>
            </p:cNvPr>
            <p:cNvSpPr/>
            <p:nvPr/>
          </p:nvSpPr>
          <p:spPr>
            <a:xfrm>
              <a:off x="3344176" y="289760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bg object 55">
              <a:extLst>
                <a:ext uri="{FF2B5EF4-FFF2-40B4-BE49-F238E27FC236}">
                  <a16:creationId xmlns:a16="http://schemas.microsoft.com/office/drawing/2014/main" id="{E0486B6F-8276-86BD-DAC9-72A19E69330A}"/>
                </a:ext>
              </a:extLst>
            </p:cNvPr>
            <p:cNvSpPr/>
            <p:nvPr/>
          </p:nvSpPr>
          <p:spPr>
            <a:xfrm>
              <a:off x="3418294" y="27692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bg object 56">
              <a:extLst>
                <a:ext uri="{FF2B5EF4-FFF2-40B4-BE49-F238E27FC236}">
                  <a16:creationId xmlns:a16="http://schemas.microsoft.com/office/drawing/2014/main" id="{8DC8A0A3-3E4B-F22A-BE0C-36770E506BEB}"/>
                </a:ext>
              </a:extLst>
            </p:cNvPr>
            <p:cNvSpPr/>
            <p:nvPr/>
          </p:nvSpPr>
          <p:spPr>
            <a:xfrm>
              <a:off x="381025" y="777524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bg object 57">
              <a:extLst>
                <a:ext uri="{FF2B5EF4-FFF2-40B4-BE49-F238E27FC236}">
                  <a16:creationId xmlns:a16="http://schemas.microsoft.com/office/drawing/2014/main" id="{A1B9496E-7DED-621B-3818-A13CD438FE4D}"/>
                </a:ext>
              </a:extLst>
            </p:cNvPr>
            <p:cNvSpPr/>
            <p:nvPr/>
          </p:nvSpPr>
          <p:spPr>
            <a:xfrm>
              <a:off x="455142" y="764688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bg object 58">
              <a:extLst>
                <a:ext uri="{FF2B5EF4-FFF2-40B4-BE49-F238E27FC236}">
                  <a16:creationId xmlns:a16="http://schemas.microsoft.com/office/drawing/2014/main" id="{0B985FEF-1FF2-D48D-6906-6FD853CAAD48}"/>
                </a:ext>
              </a:extLst>
            </p:cNvPr>
            <p:cNvSpPr/>
            <p:nvPr/>
          </p:nvSpPr>
          <p:spPr>
            <a:xfrm>
              <a:off x="529247" y="751852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bg object 59">
              <a:extLst>
                <a:ext uri="{FF2B5EF4-FFF2-40B4-BE49-F238E27FC236}">
                  <a16:creationId xmlns:a16="http://schemas.microsoft.com/office/drawing/2014/main" id="{940AE055-9750-3D68-A2AB-75B6E004A7A2}"/>
                </a:ext>
              </a:extLst>
            </p:cNvPr>
            <p:cNvSpPr/>
            <p:nvPr/>
          </p:nvSpPr>
          <p:spPr>
            <a:xfrm>
              <a:off x="603351" y="739016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bg object 60">
              <a:extLst>
                <a:ext uri="{FF2B5EF4-FFF2-40B4-BE49-F238E27FC236}">
                  <a16:creationId xmlns:a16="http://schemas.microsoft.com/office/drawing/2014/main" id="{3A2EFEFF-26C0-5F30-AC64-993A2E5A0E4B}"/>
                </a:ext>
              </a:extLst>
            </p:cNvPr>
            <p:cNvSpPr/>
            <p:nvPr/>
          </p:nvSpPr>
          <p:spPr>
            <a:xfrm>
              <a:off x="677456" y="726180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bg object 61">
              <a:extLst>
                <a:ext uri="{FF2B5EF4-FFF2-40B4-BE49-F238E27FC236}">
                  <a16:creationId xmlns:a16="http://schemas.microsoft.com/office/drawing/2014/main" id="{198FED57-7B51-EFF4-2BCC-08F7B63FA73E}"/>
                </a:ext>
              </a:extLst>
            </p:cNvPr>
            <p:cNvSpPr/>
            <p:nvPr/>
          </p:nvSpPr>
          <p:spPr>
            <a:xfrm>
              <a:off x="751560" y="713345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bg object 62">
              <a:extLst>
                <a:ext uri="{FF2B5EF4-FFF2-40B4-BE49-F238E27FC236}">
                  <a16:creationId xmlns:a16="http://schemas.microsoft.com/office/drawing/2014/main" id="{1031D3B5-DEF4-B3C0-334C-5C3EEB5B9C32}"/>
                </a:ext>
              </a:extLst>
            </p:cNvPr>
            <p:cNvSpPr/>
            <p:nvPr/>
          </p:nvSpPr>
          <p:spPr>
            <a:xfrm>
              <a:off x="825677" y="700509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bg object 63">
              <a:extLst>
                <a:ext uri="{FF2B5EF4-FFF2-40B4-BE49-F238E27FC236}">
                  <a16:creationId xmlns:a16="http://schemas.microsoft.com/office/drawing/2014/main" id="{21A2FEC6-C606-CBFC-CD4E-6A259A6E84C7}"/>
                </a:ext>
              </a:extLst>
            </p:cNvPr>
            <p:cNvSpPr/>
            <p:nvPr/>
          </p:nvSpPr>
          <p:spPr>
            <a:xfrm>
              <a:off x="899794" y="687673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bg object 64">
              <a:extLst>
                <a:ext uri="{FF2B5EF4-FFF2-40B4-BE49-F238E27FC236}">
                  <a16:creationId xmlns:a16="http://schemas.microsoft.com/office/drawing/2014/main" id="{38CCBE48-AFEC-09AD-2EDE-107CB0B85A10}"/>
                </a:ext>
              </a:extLst>
            </p:cNvPr>
            <p:cNvSpPr/>
            <p:nvPr/>
          </p:nvSpPr>
          <p:spPr>
            <a:xfrm>
              <a:off x="973899" y="674836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bg object 65">
              <a:extLst>
                <a:ext uri="{FF2B5EF4-FFF2-40B4-BE49-F238E27FC236}">
                  <a16:creationId xmlns:a16="http://schemas.microsoft.com/office/drawing/2014/main" id="{AF83A22C-A1E5-281C-30F8-71A502E96D2C}"/>
                </a:ext>
              </a:extLst>
            </p:cNvPr>
            <p:cNvSpPr/>
            <p:nvPr/>
          </p:nvSpPr>
          <p:spPr>
            <a:xfrm>
              <a:off x="1048003" y="66200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bg object 66">
              <a:extLst>
                <a:ext uri="{FF2B5EF4-FFF2-40B4-BE49-F238E27FC236}">
                  <a16:creationId xmlns:a16="http://schemas.microsoft.com/office/drawing/2014/main" id="{C95276C5-299D-C5BF-569F-BCE10B2521EC}"/>
                </a:ext>
              </a:extLst>
            </p:cNvPr>
            <p:cNvSpPr/>
            <p:nvPr/>
          </p:nvSpPr>
          <p:spPr>
            <a:xfrm>
              <a:off x="1122108" y="64916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bg object 67">
              <a:extLst>
                <a:ext uri="{FF2B5EF4-FFF2-40B4-BE49-F238E27FC236}">
                  <a16:creationId xmlns:a16="http://schemas.microsoft.com/office/drawing/2014/main" id="{20E944D5-E55E-38A4-B27B-A1322B38C044}"/>
                </a:ext>
              </a:extLst>
            </p:cNvPr>
            <p:cNvSpPr/>
            <p:nvPr/>
          </p:nvSpPr>
          <p:spPr>
            <a:xfrm>
              <a:off x="1196213" y="636329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bg object 68">
              <a:extLst>
                <a:ext uri="{FF2B5EF4-FFF2-40B4-BE49-F238E27FC236}">
                  <a16:creationId xmlns:a16="http://schemas.microsoft.com/office/drawing/2014/main" id="{6BCEA40D-90C6-42A8-58B1-20C8251060A6}"/>
                </a:ext>
              </a:extLst>
            </p:cNvPr>
            <p:cNvSpPr/>
            <p:nvPr/>
          </p:nvSpPr>
          <p:spPr>
            <a:xfrm>
              <a:off x="1270330" y="623493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bg object 69">
              <a:extLst>
                <a:ext uri="{FF2B5EF4-FFF2-40B4-BE49-F238E27FC236}">
                  <a16:creationId xmlns:a16="http://schemas.microsoft.com/office/drawing/2014/main" id="{65D3963A-22ED-0A6E-556C-68ADD4FF8C1A}"/>
                </a:ext>
              </a:extLst>
            </p:cNvPr>
            <p:cNvSpPr/>
            <p:nvPr/>
          </p:nvSpPr>
          <p:spPr>
            <a:xfrm>
              <a:off x="1344434" y="610657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bg object 70">
              <a:extLst>
                <a:ext uri="{FF2B5EF4-FFF2-40B4-BE49-F238E27FC236}">
                  <a16:creationId xmlns:a16="http://schemas.microsoft.com/office/drawing/2014/main" id="{15D24092-C138-7BD3-D4B9-ACC1957EF01B}"/>
                </a:ext>
              </a:extLst>
            </p:cNvPr>
            <p:cNvSpPr/>
            <p:nvPr/>
          </p:nvSpPr>
          <p:spPr>
            <a:xfrm>
              <a:off x="1418539" y="597822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bg object 71">
              <a:extLst>
                <a:ext uri="{FF2B5EF4-FFF2-40B4-BE49-F238E27FC236}">
                  <a16:creationId xmlns:a16="http://schemas.microsoft.com/office/drawing/2014/main" id="{9FC4F05F-6FAC-7B5D-13A0-6E10ED470175}"/>
                </a:ext>
              </a:extLst>
            </p:cNvPr>
            <p:cNvSpPr/>
            <p:nvPr/>
          </p:nvSpPr>
          <p:spPr>
            <a:xfrm>
              <a:off x="1492643" y="584986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bg object 72">
              <a:extLst>
                <a:ext uri="{FF2B5EF4-FFF2-40B4-BE49-F238E27FC236}">
                  <a16:creationId xmlns:a16="http://schemas.microsoft.com/office/drawing/2014/main" id="{E9C22C06-9F1F-A879-DE29-017C0E2DBADD}"/>
                </a:ext>
              </a:extLst>
            </p:cNvPr>
            <p:cNvSpPr/>
            <p:nvPr/>
          </p:nvSpPr>
          <p:spPr>
            <a:xfrm>
              <a:off x="1566760" y="57215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bg object 73">
              <a:extLst>
                <a:ext uri="{FF2B5EF4-FFF2-40B4-BE49-F238E27FC236}">
                  <a16:creationId xmlns:a16="http://schemas.microsoft.com/office/drawing/2014/main" id="{23D79BAD-709E-4F7A-06A3-C31771D29AEA}"/>
                </a:ext>
              </a:extLst>
            </p:cNvPr>
            <p:cNvSpPr/>
            <p:nvPr/>
          </p:nvSpPr>
          <p:spPr>
            <a:xfrm>
              <a:off x="1640865" y="55931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bg object 74">
              <a:extLst>
                <a:ext uri="{FF2B5EF4-FFF2-40B4-BE49-F238E27FC236}">
                  <a16:creationId xmlns:a16="http://schemas.microsoft.com/office/drawing/2014/main" id="{12B5AEBE-56F7-E746-C5A5-DB5DF207DD9C}"/>
                </a:ext>
              </a:extLst>
            </p:cNvPr>
            <p:cNvSpPr/>
            <p:nvPr/>
          </p:nvSpPr>
          <p:spPr>
            <a:xfrm>
              <a:off x="1714969" y="546478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bg object 75">
              <a:extLst>
                <a:ext uri="{FF2B5EF4-FFF2-40B4-BE49-F238E27FC236}">
                  <a16:creationId xmlns:a16="http://schemas.microsoft.com/office/drawing/2014/main" id="{F8EC0976-D643-6307-0A4E-392B39C5EEDD}"/>
                </a:ext>
              </a:extLst>
            </p:cNvPr>
            <p:cNvSpPr/>
            <p:nvPr/>
          </p:nvSpPr>
          <p:spPr>
            <a:xfrm>
              <a:off x="1789087" y="533642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bg object 76">
              <a:extLst>
                <a:ext uri="{FF2B5EF4-FFF2-40B4-BE49-F238E27FC236}">
                  <a16:creationId xmlns:a16="http://schemas.microsoft.com/office/drawing/2014/main" id="{0679C807-E11F-1DB2-4469-DC94D7201AD3}"/>
                </a:ext>
              </a:extLst>
            </p:cNvPr>
            <p:cNvSpPr/>
            <p:nvPr/>
          </p:nvSpPr>
          <p:spPr>
            <a:xfrm>
              <a:off x="1863191" y="520806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bg object 77">
              <a:extLst>
                <a:ext uri="{FF2B5EF4-FFF2-40B4-BE49-F238E27FC236}">
                  <a16:creationId xmlns:a16="http://schemas.microsoft.com/office/drawing/2014/main" id="{19DDC5E7-855D-1760-676B-900E9FC5A46E}"/>
                </a:ext>
              </a:extLst>
            </p:cNvPr>
            <p:cNvSpPr/>
            <p:nvPr/>
          </p:nvSpPr>
          <p:spPr>
            <a:xfrm>
              <a:off x="1937296" y="507970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bg object 78">
              <a:extLst>
                <a:ext uri="{FF2B5EF4-FFF2-40B4-BE49-F238E27FC236}">
                  <a16:creationId xmlns:a16="http://schemas.microsoft.com/office/drawing/2014/main" id="{E6F7DB9B-54D1-1AEE-1B87-1B04FC8AE63E}"/>
                </a:ext>
              </a:extLst>
            </p:cNvPr>
            <p:cNvSpPr/>
            <p:nvPr/>
          </p:nvSpPr>
          <p:spPr>
            <a:xfrm>
              <a:off x="2011400" y="495134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bg object 79">
              <a:extLst>
                <a:ext uri="{FF2B5EF4-FFF2-40B4-BE49-F238E27FC236}">
                  <a16:creationId xmlns:a16="http://schemas.microsoft.com/office/drawing/2014/main" id="{F934C31A-28D7-45C8-4129-DC78D306BF9B}"/>
                </a:ext>
              </a:extLst>
            </p:cNvPr>
            <p:cNvSpPr/>
            <p:nvPr/>
          </p:nvSpPr>
          <p:spPr>
            <a:xfrm>
              <a:off x="2085505" y="482299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bg object 80">
              <a:extLst>
                <a:ext uri="{FF2B5EF4-FFF2-40B4-BE49-F238E27FC236}">
                  <a16:creationId xmlns:a16="http://schemas.microsoft.com/office/drawing/2014/main" id="{31D7D429-A5A7-7EB1-FF1F-A7D18409D301}"/>
                </a:ext>
              </a:extLst>
            </p:cNvPr>
            <p:cNvSpPr/>
            <p:nvPr/>
          </p:nvSpPr>
          <p:spPr>
            <a:xfrm>
              <a:off x="2159622" y="469463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bg object 81">
              <a:extLst>
                <a:ext uri="{FF2B5EF4-FFF2-40B4-BE49-F238E27FC236}">
                  <a16:creationId xmlns:a16="http://schemas.microsoft.com/office/drawing/2014/main" id="{E5EF47FD-7CF9-E0AA-F65C-F6D2090AB7DE}"/>
                </a:ext>
              </a:extLst>
            </p:cNvPr>
            <p:cNvSpPr/>
            <p:nvPr/>
          </p:nvSpPr>
          <p:spPr>
            <a:xfrm>
              <a:off x="2233739" y="456627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bg object 82">
              <a:extLst>
                <a:ext uri="{FF2B5EF4-FFF2-40B4-BE49-F238E27FC236}">
                  <a16:creationId xmlns:a16="http://schemas.microsoft.com/office/drawing/2014/main" id="{9627C786-8325-5048-B2C1-B99DC8F498B7}"/>
                </a:ext>
              </a:extLst>
            </p:cNvPr>
            <p:cNvSpPr/>
            <p:nvPr/>
          </p:nvSpPr>
          <p:spPr>
            <a:xfrm>
              <a:off x="2307844" y="443791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bg object 83">
              <a:extLst>
                <a:ext uri="{FF2B5EF4-FFF2-40B4-BE49-F238E27FC236}">
                  <a16:creationId xmlns:a16="http://schemas.microsoft.com/office/drawing/2014/main" id="{DC54487D-B42C-5B7C-679F-280E63C0D1BF}"/>
                </a:ext>
              </a:extLst>
            </p:cNvPr>
            <p:cNvSpPr/>
            <p:nvPr/>
          </p:nvSpPr>
          <p:spPr>
            <a:xfrm>
              <a:off x="2381948" y="430955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bg object 84">
              <a:extLst>
                <a:ext uri="{FF2B5EF4-FFF2-40B4-BE49-F238E27FC236}">
                  <a16:creationId xmlns:a16="http://schemas.microsoft.com/office/drawing/2014/main" id="{DBC0CAB8-7C76-2C4F-643A-0E23091B6A93}"/>
                </a:ext>
              </a:extLst>
            </p:cNvPr>
            <p:cNvSpPr/>
            <p:nvPr/>
          </p:nvSpPr>
          <p:spPr>
            <a:xfrm>
              <a:off x="2456052" y="418119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bg object 85">
              <a:extLst>
                <a:ext uri="{FF2B5EF4-FFF2-40B4-BE49-F238E27FC236}">
                  <a16:creationId xmlns:a16="http://schemas.microsoft.com/office/drawing/2014/main" id="{08E33A6C-8A3C-05E3-AC7E-693D84F264B5}"/>
                </a:ext>
              </a:extLst>
            </p:cNvPr>
            <p:cNvSpPr/>
            <p:nvPr/>
          </p:nvSpPr>
          <p:spPr>
            <a:xfrm>
              <a:off x="2530157" y="405282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bg object 86">
              <a:extLst>
                <a:ext uri="{FF2B5EF4-FFF2-40B4-BE49-F238E27FC236}">
                  <a16:creationId xmlns:a16="http://schemas.microsoft.com/office/drawing/2014/main" id="{EC866C42-92F3-069C-D355-84CD5CA37422}"/>
                </a:ext>
              </a:extLst>
            </p:cNvPr>
            <p:cNvSpPr/>
            <p:nvPr/>
          </p:nvSpPr>
          <p:spPr>
            <a:xfrm>
              <a:off x="2604274" y="39244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bg object 87">
              <a:extLst>
                <a:ext uri="{FF2B5EF4-FFF2-40B4-BE49-F238E27FC236}">
                  <a16:creationId xmlns:a16="http://schemas.microsoft.com/office/drawing/2014/main" id="{23A7FF1D-F8F7-8234-E01F-6A4DD3E4B3ED}"/>
                </a:ext>
              </a:extLst>
            </p:cNvPr>
            <p:cNvSpPr/>
            <p:nvPr/>
          </p:nvSpPr>
          <p:spPr>
            <a:xfrm>
              <a:off x="2678379" y="379611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bg object 88">
              <a:extLst>
                <a:ext uri="{FF2B5EF4-FFF2-40B4-BE49-F238E27FC236}">
                  <a16:creationId xmlns:a16="http://schemas.microsoft.com/office/drawing/2014/main" id="{9AD235E2-A85E-53B7-3826-558959BDD50E}"/>
                </a:ext>
              </a:extLst>
            </p:cNvPr>
            <p:cNvSpPr/>
            <p:nvPr/>
          </p:nvSpPr>
          <p:spPr>
            <a:xfrm>
              <a:off x="2752483" y="366775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bg object 89">
              <a:extLst>
                <a:ext uri="{FF2B5EF4-FFF2-40B4-BE49-F238E27FC236}">
                  <a16:creationId xmlns:a16="http://schemas.microsoft.com/office/drawing/2014/main" id="{03AAB2C1-2066-E90C-CE3A-F7BBB05393AA}"/>
                </a:ext>
              </a:extLst>
            </p:cNvPr>
            <p:cNvSpPr/>
            <p:nvPr/>
          </p:nvSpPr>
          <p:spPr>
            <a:xfrm>
              <a:off x="2826588" y="353940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bg object 90">
              <a:extLst>
                <a:ext uri="{FF2B5EF4-FFF2-40B4-BE49-F238E27FC236}">
                  <a16:creationId xmlns:a16="http://schemas.microsoft.com/office/drawing/2014/main" id="{55D718FB-FABE-0821-4C9B-721709E014DC}"/>
                </a:ext>
              </a:extLst>
            </p:cNvPr>
            <p:cNvSpPr/>
            <p:nvPr/>
          </p:nvSpPr>
          <p:spPr>
            <a:xfrm>
              <a:off x="2900692" y="341104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bg object 91">
              <a:extLst>
                <a:ext uri="{FF2B5EF4-FFF2-40B4-BE49-F238E27FC236}">
                  <a16:creationId xmlns:a16="http://schemas.microsoft.com/office/drawing/2014/main" id="{E02357C3-7205-3571-0B5F-18E5CAA27936}"/>
                </a:ext>
              </a:extLst>
            </p:cNvPr>
            <p:cNvSpPr/>
            <p:nvPr/>
          </p:nvSpPr>
          <p:spPr>
            <a:xfrm>
              <a:off x="2974809" y="328268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bg object 92">
              <a:extLst>
                <a:ext uri="{FF2B5EF4-FFF2-40B4-BE49-F238E27FC236}">
                  <a16:creationId xmlns:a16="http://schemas.microsoft.com/office/drawing/2014/main" id="{36BFD089-5C1D-277C-70ED-9C188048FD51}"/>
                </a:ext>
              </a:extLst>
            </p:cNvPr>
            <p:cNvSpPr/>
            <p:nvPr/>
          </p:nvSpPr>
          <p:spPr>
            <a:xfrm>
              <a:off x="3048927" y="315432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bg object 93">
              <a:extLst>
                <a:ext uri="{FF2B5EF4-FFF2-40B4-BE49-F238E27FC236}">
                  <a16:creationId xmlns:a16="http://schemas.microsoft.com/office/drawing/2014/main" id="{32DA09D6-3BBC-7307-CE55-9B455C548D11}"/>
                </a:ext>
              </a:extLst>
            </p:cNvPr>
            <p:cNvSpPr/>
            <p:nvPr/>
          </p:nvSpPr>
          <p:spPr>
            <a:xfrm>
              <a:off x="3123031" y="30259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bg object 94">
              <a:extLst>
                <a:ext uri="{FF2B5EF4-FFF2-40B4-BE49-F238E27FC236}">
                  <a16:creationId xmlns:a16="http://schemas.microsoft.com/office/drawing/2014/main" id="{F1C9001B-433D-942B-F8C2-0DFD22E6EA57}"/>
                </a:ext>
              </a:extLst>
            </p:cNvPr>
            <p:cNvSpPr/>
            <p:nvPr/>
          </p:nvSpPr>
          <p:spPr>
            <a:xfrm>
              <a:off x="3197136" y="289760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bg object 95">
              <a:extLst>
                <a:ext uri="{FF2B5EF4-FFF2-40B4-BE49-F238E27FC236}">
                  <a16:creationId xmlns:a16="http://schemas.microsoft.com/office/drawing/2014/main" id="{A5993544-E042-F7C7-1470-5A33A70B2BCA}"/>
                </a:ext>
              </a:extLst>
            </p:cNvPr>
            <p:cNvSpPr/>
            <p:nvPr/>
          </p:nvSpPr>
          <p:spPr>
            <a:xfrm>
              <a:off x="3271240" y="27692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bg object 96">
              <a:extLst>
                <a:ext uri="{FF2B5EF4-FFF2-40B4-BE49-F238E27FC236}">
                  <a16:creationId xmlns:a16="http://schemas.microsoft.com/office/drawing/2014/main" id="{FD8B8707-530B-3AFC-4B88-CE2CD91279C5}"/>
                </a:ext>
              </a:extLst>
            </p:cNvPr>
            <p:cNvSpPr/>
            <p:nvPr/>
          </p:nvSpPr>
          <p:spPr>
            <a:xfrm>
              <a:off x="233972" y="777524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bg object 97">
              <a:extLst>
                <a:ext uri="{FF2B5EF4-FFF2-40B4-BE49-F238E27FC236}">
                  <a16:creationId xmlns:a16="http://schemas.microsoft.com/office/drawing/2014/main" id="{5E45EAE9-BCCC-8588-ABFE-3086D909C435}"/>
                </a:ext>
              </a:extLst>
            </p:cNvPr>
            <p:cNvSpPr/>
            <p:nvPr/>
          </p:nvSpPr>
          <p:spPr>
            <a:xfrm>
              <a:off x="308102" y="764688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bg object 98">
              <a:extLst>
                <a:ext uri="{FF2B5EF4-FFF2-40B4-BE49-F238E27FC236}">
                  <a16:creationId xmlns:a16="http://schemas.microsoft.com/office/drawing/2014/main" id="{A96D4B5E-A94B-EF0E-A636-ED21E639D489}"/>
                </a:ext>
              </a:extLst>
            </p:cNvPr>
            <p:cNvSpPr/>
            <p:nvPr/>
          </p:nvSpPr>
          <p:spPr>
            <a:xfrm>
              <a:off x="382206" y="751852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bg object 99">
              <a:extLst>
                <a:ext uri="{FF2B5EF4-FFF2-40B4-BE49-F238E27FC236}">
                  <a16:creationId xmlns:a16="http://schemas.microsoft.com/office/drawing/2014/main" id="{78560D3B-CD23-6CBD-A258-58FD934BD3E7}"/>
                </a:ext>
              </a:extLst>
            </p:cNvPr>
            <p:cNvSpPr/>
            <p:nvPr/>
          </p:nvSpPr>
          <p:spPr>
            <a:xfrm>
              <a:off x="456311" y="739016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bg object 100">
              <a:extLst>
                <a:ext uri="{FF2B5EF4-FFF2-40B4-BE49-F238E27FC236}">
                  <a16:creationId xmlns:a16="http://schemas.microsoft.com/office/drawing/2014/main" id="{93FFD115-3819-6035-C6E8-3A7D1D139FDA}"/>
                </a:ext>
              </a:extLst>
            </p:cNvPr>
            <p:cNvSpPr/>
            <p:nvPr/>
          </p:nvSpPr>
          <p:spPr>
            <a:xfrm>
              <a:off x="530415" y="726180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bg object 101">
              <a:extLst>
                <a:ext uri="{FF2B5EF4-FFF2-40B4-BE49-F238E27FC236}">
                  <a16:creationId xmlns:a16="http://schemas.microsoft.com/office/drawing/2014/main" id="{9D44070A-9592-DA75-0688-DC3E07DCD45D}"/>
                </a:ext>
              </a:extLst>
            </p:cNvPr>
            <p:cNvSpPr/>
            <p:nvPr/>
          </p:nvSpPr>
          <p:spPr>
            <a:xfrm>
              <a:off x="604519" y="713345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bg object 102">
              <a:extLst>
                <a:ext uri="{FF2B5EF4-FFF2-40B4-BE49-F238E27FC236}">
                  <a16:creationId xmlns:a16="http://schemas.microsoft.com/office/drawing/2014/main" id="{E8CA5235-E2AA-3162-3AC6-10B318F5027F}"/>
                </a:ext>
              </a:extLst>
            </p:cNvPr>
            <p:cNvSpPr/>
            <p:nvPr/>
          </p:nvSpPr>
          <p:spPr>
            <a:xfrm>
              <a:off x="678624" y="700509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bg object 103">
              <a:extLst>
                <a:ext uri="{FF2B5EF4-FFF2-40B4-BE49-F238E27FC236}">
                  <a16:creationId xmlns:a16="http://schemas.microsoft.com/office/drawing/2014/main" id="{19B1B1B2-0492-3230-7930-88DBD567D863}"/>
                </a:ext>
              </a:extLst>
            </p:cNvPr>
            <p:cNvSpPr/>
            <p:nvPr/>
          </p:nvSpPr>
          <p:spPr>
            <a:xfrm>
              <a:off x="752741" y="687673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bg object 104">
              <a:extLst>
                <a:ext uri="{FF2B5EF4-FFF2-40B4-BE49-F238E27FC236}">
                  <a16:creationId xmlns:a16="http://schemas.microsoft.com/office/drawing/2014/main" id="{1F4312BB-4810-933C-E7E3-654C2DF8A9D1}"/>
                </a:ext>
              </a:extLst>
            </p:cNvPr>
            <p:cNvSpPr/>
            <p:nvPr/>
          </p:nvSpPr>
          <p:spPr>
            <a:xfrm>
              <a:off x="826846" y="674836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bg object 105">
              <a:extLst>
                <a:ext uri="{FF2B5EF4-FFF2-40B4-BE49-F238E27FC236}">
                  <a16:creationId xmlns:a16="http://schemas.microsoft.com/office/drawing/2014/main" id="{E55F500E-0969-CA82-B21F-C071A9874EAB}"/>
                </a:ext>
              </a:extLst>
            </p:cNvPr>
            <p:cNvSpPr/>
            <p:nvPr/>
          </p:nvSpPr>
          <p:spPr>
            <a:xfrm>
              <a:off x="900950" y="66200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bg object 106">
              <a:extLst>
                <a:ext uri="{FF2B5EF4-FFF2-40B4-BE49-F238E27FC236}">
                  <a16:creationId xmlns:a16="http://schemas.microsoft.com/office/drawing/2014/main" id="{28FC62E3-B279-8A9E-717E-FA2BD5F72FB5}"/>
                </a:ext>
              </a:extLst>
            </p:cNvPr>
            <p:cNvSpPr/>
            <p:nvPr/>
          </p:nvSpPr>
          <p:spPr>
            <a:xfrm>
              <a:off x="975055" y="64916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bg object 107">
              <a:extLst>
                <a:ext uri="{FF2B5EF4-FFF2-40B4-BE49-F238E27FC236}">
                  <a16:creationId xmlns:a16="http://schemas.microsoft.com/office/drawing/2014/main" id="{82435C40-B667-6DDE-A8BA-7C818F7ABD9F}"/>
                </a:ext>
              </a:extLst>
            </p:cNvPr>
            <p:cNvSpPr/>
            <p:nvPr/>
          </p:nvSpPr>
          <p:spPr>
            <a:xfrm>
              <a:off x="1049172" y="636329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bg object 108">
              <a:extLst>
                <a:ext uri="{FF2B5EF4-FFF2-40B4-BE49-F238E27FC236}">
                  <a16:creationId xmlns:a16="http://schemas.microsoft.com/office/drawing/2014/main" id="{5D46F7B6-F104-1170-7962-43CF5A11468A}"/>
                </a:ext>
              </a:extLst>
            </p:cNvPr>
            <p:cNvSpPr/>
            <p:nvPr/>
          </p:nvSpPr>
          <p:spPr>
            <a:xfrm>
              <a:off x="1123276" y="623493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bg object 109">
              <a:extLst>
                <a:ext uri="{FF2B5EF4-FFF2-40B4-BE49-F238E27FC236}">
                  <a16:creationId xmlns:a16="http://schemas.microsoft.com/office/drawing/2014/main" id="{2273979A-D74C-28EB-A174-2F02ED9F84C3}"/>
                </a:ext>
              </a:extLst>
            </p:cNvPr>
            <p:cNvSpPr/>
            <p:nvPr/>
          </p:nvSpPr>
          <p:spPr>
            <a:xfrm>
              <a:off x="1197394" y="610657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bg object 110">
              <a:extLst>
                <a:ext uri="{FF2B5EF4-FFF2-40B4-BE49-F238E27FC236}">
                  <a16:creationId xmlns:a16="http://schemas.microsoft.com/office/drawing/2014/main" id="{BCF57D94-3AB3-B070-2E8E-0C45B271FA5F}"/>
                </a:ext>
              </a:extLst>
            </p:cNvPr>
            <p:cNvSpPr/>
            <p:nvPr/>
          </p:nvSpPr>
          <p:spPr>
            <a:xfrm>
              <a:off x="1271498" y="597822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bg object 111">
              <a:extLst>
                <a:ext uri="{FF2B5EF4-FFF2-40B4-BE49-F238E27FC236}">
                  <a16:creationId xmlns:a16="http://schemas.microsoft.com/office/drawing/2014/main" id="{AED6A216-8916-958C-189A-E961B1CAD91A}"/>
                </a:ext>
              </a:extLst>
            </p:cNvPr>
            <p:cNvSpPr/>
            <p:nvPr/>
          </p:nvSpPr>
          <p:spPr>
            <a:xfrm>
              <a:off x="1345603" y="584986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bg object 112">
              <a:extLst>
                <a:ext uri="{FF2B5EF4-FFF2-40B4-BE49-F238E27FC236}">
                  <a16:creationId xmlns:a16="http://schemas.microsoft.com/office/drawing/2014/main" id="{90D934FB-6321-9ED1-ECD2-5043E251387E}"/>
                </a:ext>
              </a:extLst>
            </p:cNvPr>
            <p:cNvSpPr/>
            <p:nvPr/>
          </p:nvSpPr>
          <p:spPr>
            <a:xfrm>
              <a:off x="1419707" y="57215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bg object 113">
              <a:extLst>
                <a:ext uri="{FF2B5EF4-FFF2-40B4-BE49-F238E27FC236}">
                  <a16:creationId xmlns:a16="http://schemas.microsoft.com/office/drawing/2014/main" id="{368BFEF0-113D-1342-95FF-666C423A9702}"/>
                </a:ext>
              </a:extLst>
            </p:cNvPr>
            <p:cNvSpPr/>
            <p:nvPr/>
          </p:nvSpPr>
          <p:spPr>
            <a:xfrm>
              <a:off x="1493812" y="55931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bg object 114">
              <a:extLst>
                <a:ext uri="{FF2B5EF4-FFF2-40B4-BE49-F238E27FC236}">
                  <a16:creationId xmlns:a16="http://schemas.microsoft.com/office/drawing/2014/main" id="{5A1504D0-F445-5007-113D-B8F07241B8C4}"/>
                </a:ext>
              </a:extLst>
            </p:cNvPr>
            <p:cNvSpPr/>
            <p:nvPr/>
          </p:nvSpPr>
          <p:spPr>
            <a:xfrm>
              <a:off x="1567916" y="546478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bg object 115">
              <a:extLst>
                <a:ext uri="{FF2B5EF4-FFF2-40B4-BE49-F238E27FC236}">
                  <a16:creationId xmlns:a16="http://schemas.microsoft.com/office/drawing/2014/main" id="{25043564-8367-387B-CF63-3375A3A32EDB}"/>
                </a:ext>
              </a:extLst>
            </p:cNvPr>
            <p:cNvSpPr/>
            <p:nvPr/>
          </p:nvSpPr>
          <p:spPr>
            <a:xfrm>
              <a:off x="1642033" y="533642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bg object 116">
              <a:extLst>
                <a:ext uri="{FF2B5EF4-FFF2-40B4-BE49-F238E27FC236}">
                  <a16:creationId xmlns:a16="http://schemas.microsoft.com/office/drawing/2014/main" id="{A3DF0641-F518-2B0C-3CCA-3885D03CCEC3}"/>
                </a:ext>
              </a:extLst>
            </p:cNvPr>
            <p:cNvSpPr/>
            <p:nvPr/>
          </p:nvSpPr>
          <p:spPr>
            <a:xfrm>
              <a:off x="1716151" y="520806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bg object 117">
              <a:extLst>
                <a:ext uri="{FF2B5EF4-FFF2-40B4-BE49-F238E27FC236}">
                  <a16:creationId xmlns:a16="http://schemas.microsoft.com/office/drawing/2014/main" id="{9413AAD0-CF2F-EADF-F102-A9A1B5F4E467}"/>
                </a:ext>
              </a:extLst>
            </p:cNvPr>
            <p:cNvSpPr/>
            <p:nvPr/>
          </p:nvSpPr>
          <p:spPr>
            <a:xfrm>
              <a:off x="1790255" y="507970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bg object 118">
              <a:extLst>
                <a:ext uri="{FF2B5EF4-FFF2-40B4-BE49-F238E27FC236}">
                  <a16:creationId xmlns:a16="http://schemas.microsoft.com/office/drawing/2014/main" id="{23D45170-A2AD-93C2-7E71-3C77B357F385}"/>
                </a:ext>
              </a:extLst>
            </p:cNvPr>
            <p:cNvSpPr/>
            <p:nvPr/>
          </p:nvSpPr>
          <p:spPr>
            <a:xfrm>
              <a:off x="1864360" y="495134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bg object 119">
              <a:extLst>
                <a:ext uri="{FF2B5EF4-FFF2-40B4-BE49-F238E27FC236}">
                  <a16:creationId xmlns:a16="http://schemas.microsoft.com/office/drawing/2014/main" id="{D73928F3-F1D5-A907-3ACB-705CE2A6AC1E}"/>
                </a:ext>
              </a:extLst>
            </p:cNvPr>
            <p:cNvSpPr/>
            <p:nvPr/>
          </p:nvSpPr>
          <p:spPr>
            <a:xfrm>
              <a:off x="1938464" y="482299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bg object 120">
              <a:extLst>
                <a:ext uri="{FF2B5EF4-FFF2-40B4-BE49-F238E27FC236}">
                  <a16:creationId xmlns:a16="http://schemas.microsoft.com/office/drawing/2014/main" id="{9408FE90-7286-AF3D-3868-8E57D25DF339}"/>
                </a:ext>
              </a:extLst>
            </p:cNvPr>
            <p:cNvSpPr/>
            <p:nvPr/>
          </p:nvSpPr>
          <p:spPr>
            <a:xfrm>
              <a:off x="2012569" y="469463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bg object 121">
              <a:extLst>
                <a:ext uri="{FF2B5EF4-FFF2-40B4-BE49-F238E27FC236}">
                  <a16:creationId xmlns:a16="http://schemas.microsoft.com/office/drawing/2014/main" id="{050F337E-ADFD-4CAE-7739-EC6CCEA64C15}"/>
                </a:ext>
              </a:extLst>
            </p:cNvPr>
            <p:cNvSpPr/>
            <p:nvPr/>
          </p:nvSpPr>
          <p:spPr>
            <a:xfrm>
              <a:off x="2086686" y="456627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bg object 122">
              <a:extLst>
                <a:ext uri="{FF2B5EF4-FFF2-40B4-BE49-F238E27FC236}">
                  <a16:creationId xmlns:a16="http://schemas.microsoft.com/office/drawing/2014/main" id="{70BEA977-E17D-8074-80F5-53447929DD8C}"/>
                </a:ext>
              </a:extLst>
            </p:cNvPr>
            <p:cNvSpPr/>
            <p:nvPr/>
          </p:nvSpPr>
          <p:spPr>
            <a:xfrm>
              <a:off x="2160790" y="443791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bg object 123">
              <a:extLst>
                <a:ext uri="{FF2B5EF4-FFF2-40B4-BE49-F238E27FC236}">
                  <a16:creationId xmlns:a16="http://schemas.microsoft.com/office/drawing/2014/main" id="{27BB3CA6-494D-3048-03DF-6D6F631E8AC5}"/>
                </a:ext>
              </a:extLst>
            </p:cNvPr>
            <p:cNvSpPr/>
            <p:nvPr/>
          </p:nvSpPr>
          <p:spPr>
            <a:xfrm>
              <a:off x="2234895" y="430955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bg object 124">
              <a:extLst>
                <a:ext uri="{FF2B5EF4-FFF2-40B4-BE49-F238E27FC236}">
                  <a16:creationId xmlns:a16="http://schemas.microsoft.com/office/drawing/2014/main" id="{73D11A21-73E4-72AA-763C-E571A122849D}"/>
                </a:ext>
              </a:extLst>
            </p:cNvPr>
            <p:cNvSpPr/>
            <p:nvPr/>
          </p:nvSpPr>
          <p:spPr>
            <a:xfrm>
              <a:off x="2308999" y="418119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bg object 125">
              <a:extLst>
                <a:ext uri="{FF2B5EF4-FFF2-40B4-BE49-F238E27FC236}">
                  <a16:creationId xmlns:a16="http://schemas.microsoft.com/office/drawing/2014/main" id="{9E628A9C-FE3D-08A8-353A-B2ACB115D168}"/>
                </a:ext>
              </a:extLst>
            </p:cNvPr>
            <p:cNvSpPr/>
            <p:nvPr/>
          </p:nvSpPr>
          <p:spPr>
            <a:xfrm>
              <a:off x="2383104" y="405282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13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13" y="18313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bg object 126">
              <a:extLst>
                <a:ext uri="{FF2B5EF4-FFF2-40B4-BE49-F238E27FC236}">
                  <a16:creationId xmlns:a16="http://schemas.microsoft.com/office/drawing/2014/main" id="{49F8BB5B-F38E-9BA5-64EB-9C6CF320DE1D}"/>
                </a:ext>
              </a:extLst>
            </p:cNvPr>
            <p:cNvSpPr/>
            <p:nvPr/>
          </p:nvSpPr>
          <p:spPr>
            <a:xfrm>
              <a:off x="2457221" y="39244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bg object 127">
              <a:extLst>
                <a:ext uri="{FF2B5EF4-FFF2-40B4-BE49-F238E27FC236}">
                  <a16:creationId xmlns:a16="http://schemas.microsoft.com/office/drawing/2014/main" id="{E1574FA5-0428-00D3-387A-D580C297412A}"/>
                </a:ext>
              </a:extLst>
            </p:cNvPr>
            <p:cNvSpPr/>
            <p:nvPr/>
          </p:nvSpPr>
          <p:spPr>
            <a:xfrm>
              <a:off x="2531338" y="379611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bg object 128">
              <a:extLst>
                <a:ext uri="{FF2B5EF4-FFF2-40B4-BE49-F238E27FC236}">
                  <a16:creationId xmlns:a16="http://schemas.microsoft.com/office/drawing/2014/main" id="{AFED2DF9-0625-F5DF-F62B-B19892F992F7}"/>
                </a:ext>
              </a:extLst>
            </p:cNvPr>
            <p:cNvSpPr/>
            <p:nvPr/>
          </p:nvSpPr>
          <p:spPr>
            <a:xfrm>
              <a:off x="2605443" y="366775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bg object 129">
              <a:extLst>
                <a:ext uri="{FF2B5EF4-FFF2-40B4-BE49-F238E27FC236}">
                  <a16:creationId xmlns:a16="http://schemas.microsoft.com/office/drawing/2014/main" id="{F6A61A45-C363-A51A-5C74-899B49C8FAEF}"/>
                </a:ext>
              </a:extLst>
            </p:cNvPr>
            <p:cNvSpPr/>
            <p:nvPr/>
          </p:nvSpPr>
          <p:spPr>
            <a:xfrm>
              <a:off x="2679547" y="353940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bg object 130">
              <a:extLst>
                <a:ext uri="{FF2B5EF4-FFF2-40B4-BE49-F238E27FC236}">
                  <a16:creationId xmlns:a16="http://schemas.microsoft.com/office/drawing/2014/main" id="{6DBDAB27-6803-27E4-D243-FBBCDF28E61C}"/>
                </a:ext>
              </a:extLst>
            </p:cNvPr>
            <p:cNvSpPr/>
            <p:nvPr/>
          </p:nvSpPr>
          <p:spPr>
            <a:xfrm>
              <a:off x="2753652" y="341104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bg object 131">
              <a:extLst>
                <a:ext uri="{FF2B5EF4-FFF2-40B4-BE49-F238E27FC236}">
                  <a16:creationId xmlns:a16="http://schemas.microsoft.com/office/drawing/2014/main" id="{2B7D9485-25C9-1C68-160A-2F5FF146A77B}"/>
                </a:ext>
              </a:extLst>
            </p:cNvPr>
            <p:cNvSpPr/>
            <p:nvPr/>
          </p:nvSpPr>
          <p:spPr>
            <a:xfrm>
              <a:off x="2827756" y="328268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bg object 132">
              <a:extLst>
                <a:ext uri="{FF2B5EF4-FFF2-40B4-BE49-F238E27FC236}">
                  <a16:creationId xmlns:a16="http://schemas.microsoft.com/office/drawing/2014/main" id="{D6D6B73F-7B43-8E57-A2AE-54C1B3CDB164}"/>
                </a:ext>
              </a:extLst>
            </p:cNvPr>
            <p:cNvSpPr/>
            <p:nvPr/>
          </p:nvSpPr>
          <p:spPr>
            <a:xfrm>
              <a:off x="2901873" y="315432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bg object 133">
              <a:extLst>
                <a:ext uri="{FF2B5EF4-FFF2-40B4-BE49-F238E27FC236}">
                  <a16:creationId xmlns:a16="http://schemas.microsoft.com/office/drawing/2014/main" id="{E60B4410-2D10-BCD0-B27C-E01ECA50FBC4}"/>
                </a:ext>
              </a:extLst>
            </p:cNvPr>
            <p:cNvSpPr/>
            <p:nvPr/>
          </p:nvSpPr>
          <p:spPr>
            <a:xfrm>
              <a:off x="2975978" y="30259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bg object 134">
              <a:extLst>
                <a:ext uri="{FF2B5EF4-FFF2-40B4-BE49-F238E27FC236}">
                  <a16:creationId xmlns:a16="http://schemas.microsoft.com/office/drawing/2014/main" id="{8829D3BF-7818-6859-311D-26526D4C977B}"/>
                </a:ext>
              </a:extLst>
            </p:cNvPr>
            <p:cNvSpPr/>
            <p:nvPr/>
          </p:nvSpPr>
          <p:spPr>
            <a:xfrm>
              <a:off x="3050082" y="289760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bg object 135">
              <a:extLst>
                <a:ext uri="{FF2B5EF4-FFF2-40B4-BE49-F238E27FC236}">
                  <a16:creationId xmlns:a16="http://schemas.microsoft.com/office/drawing/2014/main" id="{9BDADDDD-FA5B-772C-9CA7-7CA49F30496F}"/>
                </a:ext>
              </a:extLst>
            </p:cNvPr>
            <p:cNvSpPr/>
            <p:nvPr/>
          </p:nvSpPr>
          <p:spPr>
            <a:xfrm>
              <a:off x="3124200" y="27692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bg object 136">
              <a:extLst>
                <a:ext uri="{FF2B5EF4-FFF2-40B4-BE49-F238E27FC236}">
                  <a16:creationId xmlns:a16="http://schemas.microsoft.com/office/drawing/2014/main" id="{CD372B14-4210-8DC4-A4AB-3E982E2CFDA5}"/>
                </a:ext>
              </a:extLst>
            </p:cNvPr>
            <p:cNvSpPr/>
            <p:nvPr/>
          </p:nvSpPr>
          <p:spPr>
            <a:xfrm>
              <a:off x="86931" y="777524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bg object 137">
              <a:extLst>
                <a:ext uri="{FF2B5EF4-FFF2-40B4-BE49-F238E27FC236}">
                  <a16:creationId xmlns:a16="http://schemas.microsoft.com/office/drawing/2014/main" id="{60E9DECC-4361-B4B5-C297-A84FE16EC95B}"/>
                </a:ext>
              </a:extLst>
            </p:cNvPr>
            <p:cNvSpPr/>
            <p:nvPr/>
          </p:nvSpPr>
          <p:spPr>
            <a:xfrm>
              <a:off x="161048" y="764688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bg object 138">
              <a:extLst>
                <a:ext uri="{FF2B5EF4-FFF2-40B4-BE49-F238E27FC236}">
                  <a16:creationId xmlns:a16="http://schemas.microsoft.com/office/drawing/2014/main" id="{717A4DFE-26D6-A16E-65BF-BD421992B1BB}"/>
                </a:ext>
              </a:extLst>
            </p:cNvPr>
            <p:cNvSpPr/>
            <p:nvPr/>
          </p:nvSpPr>
          <p:spPr>
            <a:xfrm>
              <a:off x="235153" y="751852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bg object 139">
              <a:extLst>
                <a:ext uri="{FF2B5EF4-FFF2-40B4-BE49-F238E27FC236}">
                  <a16:creationId xmlns:a16="http://schemas.microsoft.com/office/drawing/2014/main" id="{A9FD9044-B71E-3D97-B9B7-6ACE61BB6B03}"/>
                </a:ext>
              </a:extLst>
            </p:cNvPr>
            <p:cNvSpPr/>
            <p:nvPr/>
          </p:nvSpPr>
          <p:spPr>
            <a:xfrm>
              <a:off x="309257" y="739016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bg object 140">
              <a:extLst>
                <a:ext uri="{FF2B5EF4-FFF2-40B4-BE49-F238E27FC236}">
                  <a16:creationId xmlns:a16="http://schemas.microsoft.com/office/drawing/2014/main" id="{94909D5A-72C2-694C-23CD-5C490CFC7583}"/>
                </a:ext>
              </a:extLst>
            </p:cNvPr>
            <p:cNvSpPr/>
            <p:nvPr/>
          </p:nvSpPr>
          <p:spPr>
            <a:xfrm>
              <a:off x="383362" y="726180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bg object 141">
              <a:extLst>
                <a:ext uri="{FF2B5EF4-FFF2-40B4-BE49-F238E27FC236}">
                  <a16:creationId xmlns:a16="http://schemas.microsoft.com/office/drawing/2014/main" id="{C7B06DA3-BD15-A502-2544-446036813144}"/>
                </a:ext>
              </a:extLst>
            </p:cNvPr>
            <p:cNvSpPr/>
            <p:nvPr/>
          </p:nvSpPr>
          <p:spPr>
            <a:xfrm>
              <a:off x="457466" y="713345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bg object 142">
              <a:extLst>
                <a:ext uri="{FF2B5EF4-FFF2-40B4-BE49-F238E27FC236}">
                  <a16:creationId xmlns:a16="http://schemas.microsoft.com/office/drawing/2014/main" id="{3DEBC4A2-CB85-24FF-2A50-83D90FD40144}"/>
                </a:ext>
              </a:extLst>
            </p:cNvPr>
            <p:cNvSpPr/>
            <p:nvPr/>
          </p:nvSpPr>
          <p:spPr>
            <a:xfrm>
              <a:off x="531583" y="700509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bg object 143">
              <a:extLst>
                <a:ext uri="{FF2B5EF4-FFF2-40B4-BE49-F238E27FC236}">
                  <a16:creationId xmlns:a16="http://schemas.microsoft.com/office/drawing/2014/main" id="{37E54629-C6E4-426C-F818-36245C28219D}"/>
                </a:ext>
              </a:extLst>
            </p:cNvPr>
            <p:cNvSpPr/>
            <p:nvPr/>
          </p:nvSpPr>
          <p:spPr>
            <a:xfrm>
              <a:off x="605688" y="687673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bg object 144">
              <a:extLst>
                <a:ext uri="{FF2B5EF4-FFF2-40B4-BE49-F238E27FC236}">
                  <a16:creationId xmlns:a16="http://schemas.microsoft.com/office/drawing/2014/main" id="{54A9EFD3-BEB6-35B2-837B-B877C1F7F040}"/>
                </a:ext>
              </a:extLst>
            </p:cNvPr>
            <p:cNvSpPr/>
            <p:nvPr/>
          </p:nvSpPr>
          <p:spPr>
            <a:xfrm>
              <a:off x="679805" y="674836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bg object 145">
              <a:extLst>
                <a:ext uri="{FF2B5EF4-FFF2-40B4-BE49-F238E27FC236}">
                  <a16:creationId xmlns:a16="http://schemas.microsoft.com/office/drawing/2014/main" id="{EB9B7EC6-7EE4-09C1-0C9E-2FCCA4E629E3}"/>
                </a:ext>
              </a:extLst>
            </p:cNvPr>
            <p:cNvSpPr/>
            <p:nvPr/>
          </p:nvSpPr>
          <p:spPr>
            <a:xfrm>
              <a:off x="753910" y="66200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bg object 146">
              <a:extLst>
                <a:ext uri="{FF2B5EF4-FFF2-40B4-BE49-F238E27FC236}">
                  <a16:creationId xmlns:a16="http://schemas.microsoft.com/office/drawing/2014/main" id="{0E2BFD21-FFDD-EA98-9042-1F4DB5F36D05}"/>
                </a:ext>
              </a:extLst>
            </p:cNvPr>
            <p:cNvSpPr/>
            <p:nvPr/>
          </p:nvSpPr>
          <p:spPr>
            <a:xfrm>
              <a:off x="828014" y="64916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bg object 147">
              <a:extLst>
                <a:ext uri="{FF2B5EF4-FFF2-40B4-BE49-F238E27FC236}">
                  <a16:creationId xmlns:a16="http://schemas.microsoft.com/office/drawing/2014/main" id="{FCB71CAC-4C65-6D2E-AD2B-79A611CC7202}"/>
                </a:ext>
              </a:extLst>
            </p:cNvPr>
            <p:cNvSpPr/>
            <p:nvPr/>
          </p:nvSpPr>
          <p:spPr>
            <a:xfrm>
              <a:off x="902119" y="636329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bg object 148">
              <a:extLst>
                <a:ext uri="{FF2B5EF4-FFF2-40B4-BE49-F238E27FC236}">
                  <a16:creationId xmlns:a16="http://schemas.microsoft.com/office/drawing/2014/main" id="{54C39FBF-0B21-7C62-B006-FC380E278D8F}"/>
                </a:ext>
              </a:extLst>
            </p:cNvPr>
            <p:cNvSpPr/>
            <p:nvPr/>
          </p:nvSpPr>
          <p:spPr>
            <a:xfrm>
              <a:off x="976223" y="623493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bg object 149">
              <a:extLst>
                <a:ext uri="{FF2B5EF4-FFF2-40B4-BE49-F238E27FC236}">
                  <a16:creationId xmlns:a16="http://schemas.microsoft.com/office/drawing/2014/main" id="{59D2111C-CC57-60FB-39DB-ED3398AD0A44}"/>
                </a:ext>
              </a:extLst>
            </p:cNvPr>
            <p:cNvSpPr/>
            <p:nvPr/>
          </p:nvSpPr>
          <p:spPr>
            <a:xfrm>
              <a:off x="1050340" y="610657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bg object 150">
              <a:extLst>
                <a:ext uri="{FF2B5EF4-FFF2-40B4-BE49-F238E27FC236}">
                  <a16:creationId xmlns:a16="http://schemas.microsoft.com/office/drawing/2014/main" id="{0607AAD0-B1DD-A3DD-95F7-3C4C8D20264F}"/>
                </a:ext>
              </a:extLst>
            </p:cNvPr>
            <p:cNvSpPr/>
            <p:nvPr/>
          </p:nvSpPr>
          <p:spPr>
            <a:xfrm>
              <a:off x="1124445" y="597822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bg object 151">
              <a:extLst>
                <a:ext uri="{FF2B5EF4-FFF2-40B4-BE49-F238E27FC236}">
                  <a16:creationId xmlns:a16="http://schemas.microsoft.com/office/drawing/2014/main" id="{15AD6EA8-5D9B-A2D4-C832-9E70CB71C15E}"/>
                </a:ext>
              </a:extLst>
            </p:cNvPr>
            <p:cNvSpPr/>
            <p:nvPr/>
          </p:nvSpPr>
          <p:spPr>
            <a:xfrm>
              <a:off x="1198562" y="584986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bg object 152">
              <a:extLst>
                <a:ext uri="{FF2B5EF4-FFF2-40B4-BE49-F238E27FC236}">
                  <a16:creationId xmlns:a16="http://schemas.microsoft.com/office/drawing/2014/main" id="{3BD44193-EE90-0A11-5135-7DF1ABDCE969}"/>
                </a:ext>
              </a:extLst>
            </p:cNvPr>
            <p:cNvSpPr/>
            <p:nvPr/>
          </p:nvSpPr>
          <p:spPr>
            <a:xfrm>
              <a:off x="1272666" y="57215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bg object 153">
              <a:extLst>
                <a:ext uri="{FF2B5EF4-FFF2-40B4-BE49-F238E27FC236}">
                  <a16:creationId xmlns:a16="http://schemas.microsoft.com/office/drawing/2014/main" id="{08A6E951-9719-889D-CB32-D36A3CA17FE2}"/>
                </a:ext>
              </a:extLst>
            </p:cNvPr>
            <p:cNvSpPr/>
            <p:nvPr/>
          </p:nvSpPr>
          <p:spPr>
            <a:xfrm>
              <a:off x="1346771" y="55931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bg object 154">
              <a:extLst>
                <a:ext uri="{FF2B5EF4-FFF2-40B4-BE49-F238E27FC236}">
                  <a16:creationId xmlns:a16="http://schemas.microsoft.com/office/drawing/2014/main" id="{6FF6758A-283C-7FFB-6C84-FEEAA08EEC5C}"/>
                </a:ext>
              </a:extLst>
            </p:cNvPr>
            <p:cNvSpPr/>
            <p:nvPr/>
          </p:nvSpPr>
          <p:spPr>
            <a:xfrm>
              <a:off x="1420875" y="546478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bg object 155">
              <a:extLst>
                <a:ext uri="{FF2B5EF4-FFF2-40B4-BE49-F238E27FC236}">
                  <a16:creationId xmlns:a16="http://schemas.microsoft.com/office/drawing/2014/main" id="{38DA03AE-8299-0B4C-3F8A-3BD5A8C66329}"/>
                </a:ext>
              </a:extLst>
            </p:cNvPr>
            <p:cNvSpPr/>
            <p:nvPr/>
          </p:nvSpPr>
          <p:spPr>
            <a:xfrm>
              <a:off x="1494993" y="533642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bg object 156">
              <a:extLst>
                <a:ext uri="{FF2B5EF4-FFF2-40B4-BE49-F238E27FC236}">
                  <a16:creationId xmlns:a16="http://schemas.microsoft.com/office/drawing/2014/main" id="{6C1F7442-36C5-3FD2-9CD0-37FCEFD21D6B}"/>
                </a:ext>
              </a:extLst>
            </p:cNvPr>
            <p:cNvSpPr/>
            <p:nvPr/>
          </p:nvSpPr>
          <p:spPr>
            <a:xfrm>
              <a:off x="1569097" y="520806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bg object 157">
              <a:extLst>
                <a:ext uri="{FF2B5EF4-FFF2-40B4-BE49-F238E27FC236}">
                  <a16:creationId xmlns:a16="http://schemas.microsoft.com/office/drawing/2014/main" id="{4A4785A1-8521-C007-CF89-AC58BBCBDDB6}"/>
                </a:ext>
              </a:extLst>
            </p:cNvPr>
            <p:cNvSpPr/>
            <p:nvPr/>
          </p:nvSpPr>
          <p:spPr>
            <a:xfrm>
              <a:off x="1643202" y="507970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bg object 158">
              <a:extLst>
                <a:ext uri="{FF2B5EF4-FFF2-40B4-BE49-F238E27FC236}">
                  <a16:creationId xmlns:a16="http://schemas.microsoft.com/office/drawing/2014/main" id="{84B7C21F-C305-C544-C5CB-66B3F6B4D7EF}"/>
                </a:ext>
              </a:extLst>
            </p:cNvPr>
            <p:cNvSpPr/>
            <p:nvPr/>
          </p:nvSpPr>
          <p:spPr>
            <a:xfrm>
              <a:off x="1717306" y="495134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bg object 159">
              <a:extLst>
                <a:ext uri="{FF2B5EF4-FFF2-40B4-BE49-F238E27FC236}">
                  <a16:creationId xmlns:a16="http://schemas.microsoft.com/office/drawing/2014/main" id="{1E811769-306E-E7FF-DF7B-492176F8199A}"/>
                </a:ext>
              </a:extLst>
            </p:cNvPr>
            <p:cNvSpPr/>
            <p:nvPr/>
          </p:nvSpPr>
          <p:spPr>
            <a:xfrm>
              <a:off x="1791411" y="482299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bg object 160">
              <a:extLst>
                <a:ext uri="{FF2B5EF4-FFF2-40B4-BE49-F238E27FC236}">
                  <a16:creationId xmlns:a16="http://schemas.microsoft.com/office/drawing/2014/main" id="{9E193BE9-C292-D3BB-EFAA-F0ED2EB7BD52}"/>
                </a:ext>
              </a:extLst>
            </p:cNvPr>
            <p:cNvSpPr/>
            <p:nvPr/>
          </p:nvSpPr>
          <p:spPr>
            <a:xfrm>
              <a:off x="1865515" y="469463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bg object 161">
              <a:extLst>
                <a:ext uri="{FF2B5EF4-FFF2-40B4-BE49-F238E27FC236}">
                  <a16:creationId xmlns:a16="http://schemas.microsoft.com/office/drawing/2014/main" id="{AF54C6A3-7651-EAC2-F89B-AD4A6254F4B4}"/>
                </a:ext>
              </a:extLst>
            </p:cNvPr>
            <p:cNvSpPr/>
            <p:nvPr/>
          </p:nvSpPr>
          <p:spPr>
            <a:xfrm>
              <a:off x="1939645" y="456627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bg object 162">
              <a:extLst>
                <a:ext uri="{FF2B5EF4-FFF2-40B4-BE49-F238E27FC236}">
                  <a16:creationId xmlns:a16="http://schemas.microsoft.com/office/drawing/2014/main" id="{0193945B-9192-08A1-D87F-27C7A9F50C27}"/>
                </a:ext>
              </a:extLst>
            </p:cNvPr>
            <p:cNvSpPr/>
            <p:nvPr/>
          </p:nvSpPr>
          <p:spPr>
            <a:xfrm>
              <a:off x="2013750" y="443791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bg object 163">
              <a:extLst>
                <a:ext uri="{FF2B5EF4-FFF2-40B4-BE49-F238E27FC236}">
                  <a16:creationId xmlns:a16="http://schemas.microsoft.com/office/drawing/2014/main" id="{AE1F4276-F7B5-D8B1-060A-7D4132DC340D}"/>
                </a:ext>
              </a:extLst>
            </p:cNvPr>
            <p:cNvSpPr/>
            <p:nvPr/>
          </p:nvSpPr>
          <p:spPr>
            <a:xfrm>
              <a:off x="2087854" y="430955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bg object 164">
              <a:extLst>
                <a:ext uri="{FF2B5EF4-FFF2-40B4-BE49-F238E27FC236}">
                  <a16:creationId xmlns:a16="http://schemas.microsoft.com/office/drawing/2014/main" id="{F3BCB60D-F839-9909-1894-61FAFD12236A}"/>
                </a:ext>
              </a:extLst>
            </p:cNvPr>
            <p:cNvSpPr/>
            <p:nvPr/>
          </p:nvSpPr>
          <p:spPr>
            <a:xfrm>
              <a:off x="2161959" y="418119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bg object 165">
              <a:extLst>
                <a:ext uri="{FF2B5EF4-FFF2-40B4-BE49-F238E27FC236}">
                  <a16:creationId xmlns:a16="http://schemas.microsoft.com/office/drawing/2014/main" id="{801B227D-3C89-5141-F2D2-291CF27183CC}"/>
                </a:ext>
              </a:extLst>
            </p:cNvPr>
            <p:cNvSpPr/>
            <p:nvPr/>
          </p:nvSpPr>
          <p:spPr>
            <a:xfrm>
              <a:off x="2236063" y="405282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bg object 166">
              <a:extLst>
                <a:ext uri="{FF2B5EF4-FFF2-40B4-BE49-F238E27FC236}">
                  <a16:creationId xmlns:a16="http://schemas.microsoft.com/office/drawing/2014/main" id="{CA7DBCBF-A1EB-89E9-620A-4E6284817D93}"/>
                </a:ext>
              </a:extLst>
            </p:cNvPr>
            <p:cNvSpPr/>
            <p:nvPr/>
          </p:nvSpPr>
          <p:spPr>
            <a:xfrm>
              <a:off x="2310168" y="39244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bg object 167">
              <a:extLst>
                <a:ext uri="{FF2B5EF4-FFF2-40B4-BE49-F238E27FC236}">
                  <a16:creationId xmlns:a16="http://schemas.microsoft.com/office/drawing/2014/main" id="{9F031E7C-9063-7C6C-54B1-3F4925DBDC88}"/>
                </a:ext>
              </a:extLst>
            </p:cNvPr>
            <p:cNvSpPr/>
            <p:nvPr/>
          </p:nvSpPr>
          <p:spPr>
            <a:xfrm>
              <a:off x="2384285" y="379611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bg object 168">
              <a:extLst>
                <a:ext uri="{FF2B5EF4-FFF2-40B4-BE49-F238E27FC236}">
                  <a16:creationId xmlns:a16="http://schemas.microsoft.com/office/drawing/2014/main" id="{2EE02CD0-97D2-6886-E6ED-A648BB7E1ADB}"/>
                </a:ext>
              </a:extLst>
            </p:cNvPr>
            <p:cNvSpPr/>
            <p:nvPr/>
          </p:nvSpPr>
          <p:spPr>
            <a:xfrm>
              <a:off x="2458389" y="366775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bg object 169">
              <a:extLst>
                <a:ext uri="{FF2B5EF4-FFF2-40B4-BE49-F238E27FC236}">
                  <a16:creationId xmlns:a16="http://schemas.microsoft.com/office/drawing/2014/main" id="{3DC51544-E3BD-6E70-F9DE-51660CFCA2C8}"/>
                </a:ext>
              </a:extLst>
            </p:cNvPr>
            <p:cNvSpPr/>
            <p:nvPr/>
          </p:nvSpPr>
          <p:spPr>
            <a:xfrm>
              <a:off x="2532494" y="353940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bg object 170">
              <a:extLst>
                <a:ext uri="{FF2B5EF4-FFF2-40B4-BE49-F238E27FC236}">
                  <a16:creationId xmlns:a16="http://schemas.microsoft.com/office/drawing/2014/main" id="{0269E0AA-BAB4-5E4A-6880-D1DF1B2DB06F}"/>
                </a:ext>
              </a:extLst>
            </p:cNvPr>
            <p:cNvSpPr/>
            <p:nvPr/>
          </p:nvSpPr>
          <p:spPr>
            <a:xfrm>
              <a:off x="2606611" y="341104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bg object 171">
              <a:extLst>
                <a:ext uri="{FF2B5EF4-FFF2-40B4-BE49-F238E27FC236}">
                  <a16:creationId xmlns:a16="http://schemas.microsoft.com/office/drawing/2014/main" id="{3B0632F7-88B6-D8B0-2631-F52EB5AB78D1}"/>
                </a:ext>
              </a:extLst>
            </p:cNvPr>
            <p:cNvSpPr/>
            <p:nvPr/>
          </p:nvSpPr>
          <p:spPr>
            <a:xfrm>
              <a:off x="2680716" y="328268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bg object 172">
              <a:extLst>
                <a:ext uri="{FF2B5EF4-FFF2-40B4-BE49-F238E27FC236}">
                  <a16:creationId xmlns:a16="http://schemas.microsoft.com/office/drawing/2014/main" id="{0FC0117F-9B5F-24F3-67CB-302D05071169}"/>
                </a:ext>
              </a:extLst>
            </p:cNvPr>
            <p:cNvSpPr/>
            <p:nvPr/>
          </p:nvSpPr>
          <p:spPr>
            <a:xfrm>
              <a:off x="2754820" y="315432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bg object 173">
              <a:extLst>
                <a:ext uri="{FF2B5EF4-FFF2-40B4-BE49-F238E27FC236}">
                  <a16:creationId xmlns:a16="http://schemas.microsoft.com/office/drawing/2014/main" id="{0A7A95E8-73E4-FDA2-59E5-FC471695AA41}"/>
                </a:ext>
              </a:extLst>
            </p:cNvPr>
            <p:cNvSpPr/>
            <p:nvPr/>
          </p:nvSpPr>
          <p:spPr>
            <a:xfrm>
              <a:off x="2828937" y="30259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bg object 174">
              <a:extLst>
                <a:ext uri="{FF2B5EF4-FFF2-40B4-BE49-F238E27FC236}">
                  <a16:creationId xmlns:a16="http://schemas.microsoft.com/office/drawing/2014/main" id="{C358D174-32F4-6302-DA18-D82962878362}"/>
                </a:ext>
              </a:extLst>
            </p:cNvPr>
            <p:cNvSpPr/>
            <p:nvPr/>
          </p:nvSpPr>
          <p:spPr>
            <a:xfrm>
              <a:off x="2903042" y="289760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bg object 175">
              <a:extLst>
                <a:ext uri="{FF2B5EF4-FFF2-40B4-BE49-F238E27FC236}">
                  <a16:creationId xmlns:a16="http://schemas.microsoft.com/office/drawing/2014/main" id="{01891940-012A-D606-B638-4FF54EF815F0}"/>
                </a:ext>
              </a:extLst>
            </p:cNvPr>
            <p:cNvSpPr/>
            <p:nvPr/>
          </p:nvSpPr>
          <p:spPr>
            <a:xfrm>
              <a:off x="2977146" y="27692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bg object 176">
              <a:extLst>
                <a:ext uri="{FF2B5EF4-FFF2-40B4-BE49-F238E27FC236}">
                  <a16:creationId xmlns:a16="http://schemas.microsoft.com/office/drawing/2014/main" id="{D392801F-237C-8ED0-0C52-E2CF145DF926}"/>
                </a:ext>
              </a:extLst>
            </p:cNvPr>
            <p:cNvSpPr/>
            <p:nvPr/>
          </p:nvSpPr>
          <p:spPr>
            <a:xfrm>
              <a:off x="13995" y="764688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bg object 177">
              <a:extLst>
                <a:ext uri="{FF2B5EF4-FFF2-40B4-BE49-F238E27FC236}">
                  <a16:creationId xmlns:a16="http://schemas.microsoft.com/office/drawing/2014/main" id="{577F5EE8-3B27-B197-09B9-1ED35F1A0C2A}"/>
                </a:ext>
              </a:extLst>
            </p:cNvPr>
            <p:cNvSpPr/>
            <p:nvPr/>
          </p:nvSpPr>
          <p:spPr>
            <a:xfrm>
              <a:off x="88112" y="751852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bg object 178">
              <a:extLst>
                <a:ext uri="{FF2B5EF4-FFF2-40B4-BE49-F238E27FC236}">
                  <a16:creationId xmlns:a16="http://schemas.microsoft.com/office/drawing/2014/main" id="{EBEAD086-E2BC-4850-EE99-9572C827F08F}"/>
                </a:ext>
              </a:extLst>
            </p:cNvPr>
            <p:cNvSpPr/>
            <p:nvPr/>
          </p:nvSpPr>
          <p:spPr>
            <a:xfrm>
              <a:off x="162217" y="739016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bg object 179">
              <a:extLst>
                <a:ext uri="{FF2B5EF4-FFF2-40B4-BE49-F238E27FC236}">
                  <a16:creationId xmlns:a16="http://schemas.microsoft.com/office/drawing/2014/main" id="{6D9AFC43-3E6B-0193-C620-99A33CA8C4CB}"/>
                </a:ext>
              </a:extLst>
            </p:cNvPr>
            <p:cNvSpPr/>
            <p:nvPr/>
          </p:nvSpPr>
          <p:spPr>
            <a:xfrm>
              <a:off x="236321" y="726180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bg object 180">
              <a:extLst>
                <a:ext uri="{FF2B5EF4-FFF2-40B4-BE49-F238E27FC236}">
                  <a16:creationId xmlns:a16="http://schemas.microsoft.com/office/drawing/2014/main" id="{7678F162-0259-B71D-D6B3-C3943745C42B}"/>
                </a:ext>
              </a:extLst>
            </p:cNvPr>
            <p:cNvSpPr/>
            <p:nvPr/>
          </p:nvSpPr>
          <p:spPr>
            <a:xfrm>
              <a:off x="310426" y="713345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bg object 181">
              <a:extLst>
                <a:ext uri="{FF2B5EF4-FFF2-40B4-BE49-F238E27FC236}">
                  <a16:creationId xmlns:a16="http://schemas.microsoft.com/office/drawing/2014/main" id="{186A2FCC-BAB5-97E8-5E87-A1F9BBC388CF}"/>
                </a:ext>
              </a:extLst>
            </p:cNvPr>
            <p:cNvSpPr/>
            <p:nvPr/>
          </p:nvSpPr>
          <p:spPr>
            <a:xfrm>
              <a:off x="384530" y="700509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bg object 182">
              <a:extLst>
                <a:ext uri="{FF2B5EF4-FFF2-40B4-BE49-F238E27FC236}">
                  <a16:creationId xmlns:a16="http://schemas.microsoft.com/office/drawing/2014/main" id="{B3FEAB59-8BE2-1A3C-C944-1F7220933B17}"/>
                </a:ext>
              </a:extLst>
            </p:cNvPr>
            <p:cNvSpPr/>
            <p:nvPr/>
          </p:nvSpPr>
          <p:spPr>
            <a:xfrm>
              <a:off x="458635" y="687673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bg object 183">
              <a:extLst>
                <a:ext uri="{FF2B5EF4-FFF2-40B4-BE49-F238E27FC236}">
                  <a16:creationId xmlns:a16="http://schemas.microsoft.com/office/drawing/2014/main" id="{364E3FAD-E697-15A1-C8BB-FD8550486E06}"/>
                </a:ext>
              </a:extLst>
            </p:cNvPr>
            <p:cNvSpPr/>
            <p:nvPr/>
          </p:nvSpPr>
          <p:spPr>
            <a:xfrm>
              <a:off x="532752" y="674836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bg object 184">
              <a:extLst>
                <a:ext uri="{FF2B5EF4-FFF2-40B4-BE49-F238E27FC236}">
                  <a16:creationId xmlns:a16="http://schemas.microsoft.com/office/drawing/2014/main" id="{D0BF59CB-CDD5-FB92-4FAB-BEA9500EDF28}"/>
                </a:ext>
              </a:extLst>
            </p:cNvPr>
            <p:cNvSpPr/>
            <p:nvPr/>
          </p:nvSpPr>
          <p:spPr>
            <a:xfrm>
              <a:off x="606856" y="66200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bg object 185">
              <a:extLst>
                <a:ext uri="{FF2B5EF4-FFF2-40B4-BE49-F238E27FC236}">
                  <a16:creationId xmlns:a16="http://schemas.microsoft.com/office/drawing/2014/main" id="{9391428D-A1B4-0A0A-7154-33809CA6FB2D}"/>
                </a:ext>
              </a:extLst>
            </p:cNvPr>
            <p:cNvSpPr/>
            <p:nvPr/>
          </p:nvSpPr>
          <p:spPr>
            <a:xfrm>
              <a:off x="680961" y="64916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bg object 186">
              <a:extLst>
                <a:ext uri="{FF2B5EF4-FFF2-40B4-BE49-F238E27FC236}">
                  <a16:creationId xmlns:a16="http://schemas.microsoft.com/office/drawing/2014/main" id="{62D6CABD-EEF6-33DC-E4F2-53A251684E2C}"/>
                </a:ext>
              </a:extLst>
            </p:cNvPr>
            <p:cNvSpPr/>
            <p:nvPr/>
          </p:nvSpPr>
          <p:spPr>
            <a:xfrm>
              <a:off x="755078" y="636329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bg object 187">
              <a:extLst>
                <a:ext uri="{FF2B5EF4-FFF2-40B4-BE49-F238E27FC236}">
                  <a16:creationId xmlns:a16="http://schemas.microsoft.com/office/drawing/2014/main" id="{DBA79049-0F65-C7DD-C2C8-751D57020EA6}"/>
                </a:ext>
              </a:extLst>
            </p:cNvPr>
            <p:cNvSpPr/>
            <p:nvPr/>
          </p:nvSpPr>
          <p:spPr>
            <a:xfrm>
              <a:off x="829183" y="623493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bg object 188">
              <a:extLst>
                <a:ext uri="{FF2B5EF4-FFF2-40B4-BE49-F238E27FC236}">
                  <a16:creationId xmlns:a16="http://schemas.microsoft.com/office/drawing/2014/main" id="{14861142-7D88-53A3-A2DF-5CB2D4B9DB02}"/>
                </a:ext>
              </a:extLst>
            </p:cNvPr>
            <p:cNvSpPr/>
            <p:nvPr/>
          </p:nvSpPr>
          <p:spPr>
            <a:xfrm>
              <a:off x="903287" y="610657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bg object 189">
              <a:extLst>
                <a:ext uri="{FF2B5EF4-FFF2-40B4-BE49-F238E27FC236}">
                  <a16:creationId xmlns:a16="http://schemas.microsoft.com/office/drawing/2014/main" id="{2CCBC385-52CC-914C-7E24-22F3511B8633}"/>
                </a:ext>
              </a:extLst>
            </p:cNvPr>
            <p:cNvSpPr/>
            <p:nvPr/>
          </p:nvSpPr>
          <p:spPr>
            <a:xfrm>
              <a:off x="977404" y="597822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bg object 190">
              <a:extLst>
                <a:ext uri="{FF2B5EF4-FFF2-40B4-BE49-F238E27FC236}">
                  <a16:creationId xmlns:a16="http://schemas.microsoft.com/office/drawing/2014/main" id="{A9DD3295-0B08-BEC6-5B1E-0EF213E4C6DA}"/>
                </a:ext>
              </a:extLst>
            </p:cNvPr>
            <p:cNvSpPr/>
            <p:nvPr/>
          </p:nvSpPr>
          <p:spPr>
            <a:xfrm>
              <a:off x="1051509" y="584986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bg object 191">
              <a:extLst>
                <a:ext uri="{FF2B5EF4-FFF2-40B4-BE49-F238E27FC236}">
                  <a16:creationId xmlns:a16="http://schemas.microsoft.com/office/drawing/2014/main" id="{BE849753-BF84-E2F5-F611-A751612B936B}"/>
                </a:ext>
              </a:extLst>
            </p:cNvPr>
            <p:cNvSpPr/>
            <p:nvPr/>
          </p:nvSpPr>
          <p:spPr>
            <a:xfrm>
              <a:off x="1125613" y="57215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bg object 192">
              <a:extLst>
                <a:ext uri="{FF2B5EF4-FFF2-40B4-BE49-F238E27FC236}">
                  <a16:creationId xmlns:a16="http://schemas.microsoft.com/office/drawing/2014/main" id="{71CE263D-10F8-9AC7-81E2-8AF5FB06200E}"/>
                </a:ext>
              </a:extLst>
            </p:cNvPr>
            <p:cNvSpPr/>
            <p:nvPr/>
          </p:nvSpPr>
          <p:spPr>
            <a:xfrm>
              <a:off x="1199718" y="55931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bg object 193">
              <a:extLst>
                <a:ext uri="{FF2B5EF4-FFF2-40B4-BE49-F238E27FC236}">
                  <a16:creationId xmlns:a16="http://schemas.microsoft.com/office/drawing/2014/main" id="{C94BA91B-BA05-C2A9-DB95-FA4148BDE8BC}"/>
                </a:ext>
              </a:extLst>
            </p:cNvPr>
            <p:cNvSpPr/>
            <p:nvPr/>
          </p:nvSpPr>
          <p:spPr>
            <a:xfrm>
              <a:off x="1273822" y="546478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bg object 194">
              <a:extLst>
                <a:ext uri="{FF2B5EF4-FFF2-40B4-BE49-F238E27FC236}">
                  <a16:creationId xmlns:a16="http://schemas.microsoft.com/office/drawing/2014/main" id="{42F00E0B-6B57-2031-AEED-A97409BDEAD4}"/>
                </a:ext>
              </a:extLst>
            </p:cNvPr>
            <p:cNvSpPr/>
            <p:nvPr/>
          </p:nvSpPr>
          <p:spPr>
            <a:xfrm>
              <a:off x="1347927" y="533642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bg object 195">
              <a:extLst>
                <a:ext uri="{FF2B5EF4-FFF2-40B4-BE49-F238E27FC236}">
                  <a16:creationId xmlns:a16="http://schemas.microsoft.com/office/drawing/2014/main" id="{08F391C6-6A46-E354-0C9B-18AD108793A7}"/>
                </a:ext>
              </a:extLst>
            </p:cNvPr>
            <p:cNvSpPr/>
            <p:nvPr/>
          </p:nvSpPr>
          <p:spPr>
            <a:xfrm>
              <a:off x="1422057" y="520806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bg object 196">
              <a:extLst>
                <a:ext uri="{FF2B5EF4-FFF2-40B4-BE49-F238E27FC236}">
                  <a16:creationId xmlns:a16="http://schemas.microsoft.com/office/drawing/2014/main" id="{FB6041AC-1EA8-E215-7FAA-5A3196194666}"/>
                </a:ext>
              </a:extLst>
            </p:cNvPr>
            <p:cNvSpPr/>
            <p:nvPr/>
          </p:nvSpPr>
          <p:spPr>
            <a:xfrm>
              <a:off x="1496161" y="507970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bg object 197">
              <a:extLst>
                <a:ext uri="{FF2B5EF4-FFF2-40B4-BE49-F238E27FC236}">
                  <a16:creationId xmlns:a16="http://schemas.microsoft.com/office/drawing/2014/main" id="{0CB56C0C-BABA-A881-87F0-B4D549E7B983}"/>
                </a:ext>
              </a:extLst>
            </p:cNvPr>
            <p:cNvSpPr/>
            <p:nvPr/>
          </p:nvSpPr>
          <p:spPr>
            <a:xfrm>
              <a:off x="1570266" y="495134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bg object 198">
              <a:extLst>
                <a:ext uri="{FF2B5EF4-FFF2-40B4-BE49-F238E27FC236}">
                  <a16:creationId xmlns:a16="http://schemas.microsoft.com/office/drawing/2014/main" id="{69FAF848-4C1B-92E3-B2C8-13BC1EA6026B}"/>
                </a:ext>
              </a:extLst>
            </p:cNvPr>
            <p:cNvSpPr/>
            <p:nvPr/>
          </p:nvSpPr>
          <p:spPr>
            <a:xfrm>
              <a:off x="1644370" y="482299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bg object 199">
              <a:extLst>
                <a:ext uri="{FF2B5EF4-FFF2-40B4-BE49-F238E27FC236}">
                  <a16:creationId xmlns:a16="http://schemas.microsoft.com/office/drawing/2014/main" id="{56B6BD54-4DF1-FBCB-5A8B-61A71F291EA0}"/>
                </a:ext>
              </a:extLst>
            </p:cNvPr>
            <p:cNvSpPr/>
            <p:nvPr/>
          </p:nvSpPr>
          <p:spPr>
            <a:xfrm>
              <a:off x="1718475" y="469463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bg object 200">
              <a:extLst>
                <a:ext uri="{FF2B5EF4-FFF2-40B4-BE49-F238E27FC236}">
                  <a16:creationId xmlns:a16="http://schemas.microsoft.com/office/drawing/2014/main" id="{E90420A5-8052-03C9-2C92-DF609738CD86}"/>
                </a:ext>
              </a:extLst>
            </p:cNvPr>
            <p:cNvSpPr/>
            <p:nvPr/>
          </p:nvSpPr>
          <p:spPr>
            <a:xfrm>
              <a:off x="1792579" y="456627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bg object 201">
              <a:extLst>
                <a:ext uri="{FF2B5EF4-FFF2-40B4-BE49-F238E27FC236}">
                  <a16:creationId xmlns:a16="http://schemas.microsoft.com/office/drawing/2014/main" id="{0DEC9B0C-25D6-662F-2A3A-576EE8358106}"/>
                </a:ext>
              </a:extLst>
            </p:cNvPr>
            <p:cNvSpPr/>
            <p:nvPr/>
          </p:nvSpPr>
          <p:spPr>
            <a:xfrm>
              <a:off x="1866696" y="443791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bg object 202">
              <a:extLst>
                <a:ext uri="{FF2B5EF4-FFF2-40B4-BE49-F238E27FC236}">
                  <a16:creationId xmlns:a16="http://schemas.microsoft.com/office/drawing/2014/main" id="{DBA82152-24A5-D9F7-139F-5FD45CD3FB2B}"/>
                </a:ext>
              </a:extLst>
            </p:cNvPr>
            <p:cNvSpPr/>
            <p:nvPr/>
          </p:nvSpPr>
          <p:spPr>
            <a:xfrm>
              <a:off x="1940801" y="430955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bg object 203">
              <a:extLst>
                <a:ext uri="{FF2B5EF4-FFF2-40B4-BE49-F238E27FC236}">
                  <a16:creationId xmlns:a16="http://schemas.microsoft.com/office/drawing/2014/main" id="{3A2CAF76-FEE6-0262-F225-855C3C2FEC5B}"/>
                </a:ext>
              </a:extLst>
            </p:cNvPr>
            <p:cNvSpPr/>
            <p:nvPr/>
          </p:nvSpPr>
          <p:spPr>
            <a:xfrm>
              <a:off x="2014905" y="418119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bg object 204">
              <a:extLst>
                <a:ext uri="{FF2B5EF4-FFF2-40B4-BE49-F238E27FC236}">
                  <a16:creationId xmlns:a16="http://schemas.microsoft.com/office/drawing/2014/main" id="{3BF5E6DE-17DF-878F-4EEB-692F012293EF}"/>
                </a:ext>
              </a:extLst>
            </p:cNvPr>
            <p:cNvSpPr/>
            <p:nvPr/>
          </p:nvSpPr>
          <p:spPr>
            <a:xfrm>
              <a:off x="2089010" y="405282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13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13" y="18313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bg object 205">
              <a:extLst>
                <a:ext uri="{FF2B5EF4-FFF2-40B4-BE49-F238E27FC236}">
                  <a16:creationId xmlns:a16="http://schemas.microsoft.com/office/drawing/2014/main" id="{24A5E15E-50E8-781C-8BDB-67B7F229FA0D}"/>
                </a:ext>
              </a:extLst>
            </p:cNvPr>
            <p:cNvSpPr/>
            <p:nvPr/>
          </p:nvSpPr>
          <p:spPr>
            <a:xfrm>
              <a:off x="2163127" y="39244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bg object 206">
              <a:extLst>
                <a:ext uri="{FF2B5EF4-FFF2-40B4-BE49-F238E27FC236}">
                  <a16:creationId xmlns:a16="http://schemas.microsoft.com/office/drawing/2014/main" id="{B36C3B82-12E0-8A3F-496F-839DE596F84D}"/>
                </a:ext>
              </a:extLst>
            </p:cNvPr>
            <p:cNvSpPr/>
            <p:nvPr/>
          </p:nvSpPr>
          <p:spPr>
            <a:xfrm>
              <a:off x="2237232" y="379611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bg object 207">
              <a:extLst>
                <a:ext uri="{FF2B5EF4-FFF2-40B4-BE49-F238E27FC236}">
                  <a16:creationId xmlns:a16="http://schemas.microsoft.com/office/drawing/2014/main" id="{0FD69550-9F8C-B1D2-B8E7-B01F376D6DA7}"/>
                </a:ext>
              </a:extLst>
            </p:cNvPr>
            <p:cNvSpPr/>
            <p:nvPr/>
          </p:nvSpPr>
          <p:spPr>
            <a:xfrm>
              <a:off x="2311349" y="366775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bg object 208">
              <a:extLst>
                <a:ext uri="{FF2B5EF4-FFF2-40B4-BE49-F238E27FC236}">
                  <a16:creationId xmlns:a16="http://schemas.microsoft.com/office/drawing/2014/main" id="{4E9AF056-7E9C-A09C-727B-7776BD1C7B5C}"/>
                </a:ext>
              </a:extLst>
            </p:cNvPr>
            <p:cNvSpPr/>
            <p:nvPr/>
          </p:nvSpPr>
          <p:spPr>
            <a:xfrm>
              <a:off x="2385453" y="353940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bg object 209">
              <a:extLst>
                <a:ext uri="{FF2B5EF4-FFF2-40B4-BE49-F238E27FC236}">
                  <a16:creationId xmlns:a16="http://schemas.microsoft.com/office/drawing/2014/main" id="{E2CB60EA-EE86-EE7D-5BD6-A0E9A643D0FB}"/>
                </a:ext>
              </a:extLst>
            </p:cNvPr>
            <p:cNvSpPr/>
            <p:nvPr/>
          </p:nvSpPr>
          <p:spPr>
            <a:xfrm>
              <a:off x="2459558" y="341104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bg object 210">
              <a:extLst>
                <a:ext uri="{FF2B5EF4-FFF2-40B4-BE49-F238E27FC236}">
                  <a16:creationId xmlns:a16="http://schemas.microsoft.com/office/drawing/2014/main" id="{82541667-19EA-F5FC-A72E-612D352F5E29}"/>
                </a:ext>
              </a:extLst>
            </p:cNvPr>
            <p:cNvSpPr/>
            <p:nvPr/>
          </p:nvSpPr>
          <p:spPr>
            <a:xfrm>
              <a:off x="2533662" y="328268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bg object 211">
              <a:extLst>
                <a:ext uri="{FF2B5EF4-FFF2-40B4-BE49-F238E27FC236}">
                  <a16:creationId xmlns:a16="http://schemas.microsoft.com/office/drawing/2014/main" id="{62140491-9D94-BDEA-F989-728C63E45E51}"/>
                </a:ext>
              </a:extLst>
            </p:cNvPr>
            <p:cNvSpPr/>
            <p:nvPr/>
          </p:nvSpPr>
          <p:spPr>
            <a:xfrm>
              <a:off x="2607767" y="315432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bg object 212">
              <a:extLst>
                <a:ext uri="{FF2B5EF4-FFF2-40B4-BE49-F238E27FC236}">
                  <a16:creationId xmlns:a16="http://schemas.microsoft.com/office/drawing/2014/main" id="{A7E99B8F-6340-4973-916C-E5BAA9C58CA5}"/>
                </a:ext>
              </a:extLst>
            </p:cNvPr>
            <p:cNvSpPr/>
            <p:nvPr/>
          </p:nvSpPr>
          <p:spPr>
            <a:xfrm>
              <a:off x="2681884" y="30259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bg object 213">
              <a:extLst>
                <a:ext uri="{FF2B5EF4-FFF2-40B4-BE49-F238E27FC236}">
                  <a16:creationId xmlns:a16="http://schemas.microsoft.com/office/drawing/2014/main" id="{13E73E16-81D9-8843-3E25-4E5DC6EA6ABF}"/>
                </a:ext>
              </a:extLst>
            </p:cNvPr>
            <p:cNvSpPr/>
            <p:nvPr/>
          </p:nvSpPr>
          <p:spPr>
            <a:xfrm>
              <a:off x="2755988" y="289760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bg object 214">
              <a:extLst>
                <a:ext uri="{FF2B5EF4-FFF2-40B4-BE49-F238E27FC236}">
                  <a16:creationId xmlns:a16="http://schemas.microsoft.com/office/drawing/2014/main" id="{02B4D6F7-6A0B-871B-E882-0BDFEE309C83}"/>
                </a:ext>
              </a:extLst>
            </p:cNvPr>
            <p:cNvSpPr/>
            <p:nvPr/>
          </p:nvSpPr>
          <p:spPr>
            <a:xfrm>
              <a:off x="2830106" y="27692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bg object 215">
              <a:extLst>
                <a:ext uri="{FF2B5EF4-FFF2-40B4-BE49-F238E27FC236}">
                  <a16:creationId xmlns:a16="http://schemas.microsoft.com/office/drawing/2014/main" id="{792E7533-D29B-4F40-1519-AA0AD020117B}"/>
                </a:ext>
              </a:extLst>
            </p:cNvPr>
            <p:cNvSpPr/>
            <p:nvPr/>
          </p:nvSpPr>
          <p:spPr>
            <a:xfrm>
              <a:off x="15163" y="739016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bg object 216">
              <a:extLst>
                <a:ext uri="{FF2B5EF4-FFF2-40B4-BE49-F238E27FC236}">
                  <a16:creationId xmlns:a16="http://schemas.microsoft.com/office/drawing/2014/main" id="{33FBC4A2-9531-B2FE-F85C-58134362D488}"/>
                </a:ext>
              </a:extLst>
            </p:cNvPr>
            <p:cNvSpPr/>
            <p:nvPr/>
          </p:nvSpPr>
          <p:spPr>
            <a:xfrm>
              <a:off x="89268" y="726180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bg object 217">
              <a:extLst>
                <a:ext uri="{FF2B5EF4-FFF2-40B4-BE49-F238E27FC236}">
                  <a16:creationId xmlns:a16="http://schemas.microsoft.com/office/drawing/2014/main" id="{3DC3E0D7-0BD1-FBD8-DD37-A11CCB139A13}"/>
                </a:ext>
              </a:extLst>
            </p:cNvPr>
            <p:cNvSpPr/>
            <p:nvPr/>
          </p:nvSpPr>
          <p:spPr>
            <a:xfrm>
              <a:off x="163372" y="713345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bg object 218">
              <a:extLst>
                <a:ext uri="{FF2B5EF4-FFF2-40B4-BE49-F238E27FC236}">
                  <a16:creationId xmlns:a16="http://schemas.microsoft.com/office/drawing/2014/main" id="{1FCEF64F-9BFC-1F77-FC8E-28CBC290E52B}"/>
                </a:ext>
              </a:extLst>
            </p:cNvPr>
            <p:cNvSpPr/>
            <p:nvPr/>
          </p:nvSpPr>
          <p:spPr>
            <a:xfrm>
              <a:off x="237490" y="700509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bg object 219">
              <a:extLst>
                <a:ext uri="{FF2B5EF4-FFF2-40B4-BE49-F238E27FC236}">
                  <a16:creationId xmlns:a16="http://schemas.microsoft.com/office/drawing/2014/main" id="{101DCA81-CFEA-9C47-E3ED-EA7802D6BDFF}"/>
                </a:ext>
              </a:extLst>
            </p:cNvPr>
            <p:cNvSpPr/>
            <p:nvPr/>
          </p:nvSpPr>
          <p:spPr>
            <a:xfrm>
              <a:off x="311594" y="687673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bg object 220">
              <a:extLst>
                <a:ext uri="{FF2B5EF4-FFF2-40B4-BE49-F238E27FC236}">
                  <a16:creationId xmlns:a16="http://schemas.microsoft.com/office/drawing/2014/main" id="{7AE4B06D-3CA6-8FCA-794F-314F566EEEB1}"/>
                </a:ext>
              </a:extLst>
            </p:cNvPr>
            <p:cNvSpPr/>
            <p:nvPr/>
          </p:nvSpPr>
          <p:spPr>
            <a:xfrm>
              <a:off x="385711" y="674836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bg object 221">
              <a:extLst>
                <a:ext uri="{FF2B5EF4-FFF2-40B4-BE49-F238E27FC236}">
                  <a16:creationId xmlns:a16="http://schemas.microsoft.com/office/drawing/2014/main" id="{FDAAB036-4D08-0B4F-647C-611925BD74C1}"/>
                </a:ext>
              </a:extLst>
            </p:cNvPr>
            <p:cNvSpPr/>
            <p:nvPr/>
          </p:nvSpPr>
          <p:spPr>
            <a:xfrm>
              <a:off x="459816" y="66200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bg object 222">
              <a:extLst>
                <a:ext uri="{FF2B5EF4-FFF2-40B4-BE49-F238E27FC236}">
                  <a16:creationId xmlns:a16="http://schemas.microsoft.com/office/drawing/2014/main" id="{D80FC96D-4F47-5840-CF65-BBEFA09A0B65}"/>
                </a:ext>
              </a:extLst>
            </p:cNvPr>
            <p:cNvSpPr/>
            <p:nvPr/>
          </p:nvSpPr>
          <p:spPr>
            <a:xfrm>
              <a:off x="533920" y="64916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bg object 223">
              <a:extLst>
                <a:ext uri="{FF2B5EF4-FFF2-40B4-BE49-F238E27FC236}">
                  <a16:creationId xmlns:a16="http://schemas.microsoft.com/office/drawing/2014/main" id="{C6EEE539-1E1C-DD47-2B81-F03EBEF3E98E}"/>
                </a:ext>
              </a:extLst>
            </p:cNvPr>
            <p:cNvSpPr/>
            <p:nvPr/>
          </p:nvSpPr>
          <p:spPr>
            <a:xfrm>
              <a:off x="608025" y="636329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bg object 224">
              <a:extLst>
                <a:ext uri="{FF2B5EF4-FFF2-40B4-BE49-F238E27FC236}">
                  <a16:creationId xmlns:a16="http://schemas.microsoft.com/office/drawing/2014/main" id="{8B499E85-6C86-8529-0E68-25AEC952A2CC}"/>
                </a:ext>
              </a:extLst>
            </p:cNvPr>
            <p:cNvSpPr/>
            <p:nvPr/>
          </p:nvSpPr>
          <p:spPr>
            <a:xfrm>
              <a:off x="682129" y="623493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bg object 225">
              <a:extLst>
                <a:ext uri="{FF2B5EF4-FFF2-40B4-BE49-F238E27FC236}">
                  <a16:creationId xmlns:a16="http://schemas.microsoft.com/office/drawing/2014/main" id="{EA758F7D-E129-4597-4361-4F9AC8E36FBC}"/>
                </a:ext>
              </a:extLst>
            </p:cNvPr>
            <p:cNvSpPr/>
            <p:nvPr/>
          </p:nvSpPr>
          <p:spPr>
            <a:xfrm>
              <a:off x="756234" y="610657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bg object 226">
              <a:extLst>
                <a:ext uri="{FF2B5EF4-FFF2-40B4-BE49-F238E27FC236}">
                  <a16:creationId xmlns:a16="http://schemas.microsoft.com/office/drawing/2014/main" id="{B7AFF85E-0F2B-ABB7-CE3A-34B34726353A}"/>
                </a:ext>
              </a:extLst>
            </p:cNvPr>
            <p:cNvSpPr/>
            <p:nvPr/>
          </p:nvSpPr>
          <p:spPr>
            <a:xfrm>
              <a:off x="830338" y="597822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bg object 227">
              <a:extLst>
                <a:ext uri="{FF2B5EF4-FFF2-40B4-BE49-F238E27FC236}">
                  <a16:creationId xmlns:a16="http://schemas.microsoft.com/office/drawing/2014/main" id="{A51E12E6-BC71-30AE-A6B0-BF9723D88894}"/>
                </a:ext>
              </a:extLst>
            </p:cNvPr>
            <p:cNvSpPr/>
            <p:nvPr/>
          </p:nvSpPr>
          <p:spPr>
            <a:xfrm>
              <a:off x="904468" y="584986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bg object 228">
              <a:extLst>
                <a:ext uri="{FF2B5EF4-FFF2-40B4-BE49-F238E27FC236}">
                  <a16:creationId xmlns:a16="http://schemas.microsoft.com/office/drawing/2014/main" id="{EC15B708-C21E-5E0E-ACD5-C2ABFD64D4AE}"/>
                </a:ext>
              </a:extLst>
            </p:cNvPr>
            <p:cNvSpPr/>
            <p:nvPr/>
          </p:nvSpPr>
          <p:spPr>
            <a:xfrm>
              <a:off x="978573" y="57215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bg object 229">
              <a:extLst>
                <a:ext uri="{FF2B5EF4-FFF2-40B4-BE49-F238E27FC236}">
                  <a16:creationId xmlns:a16="http://schemas.microsoft.com/office/drawing/2014/main" id="{F8F5703A-7111-7166-6A25-3E63623F8B5F}"/>
                </a:ext>
              </a:extLst>
            </p:cNvPr>
            <p:cNvSpPr/>
            <p:nvPr/>
          </p:nvSpPr>
          <p:spPr>
            <a:xfrm>
              <a:off x="1052677" y="55931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bg object 230">
              <a:extLst>
                <a:ext uri="{FF2B5EF4-FFF2-40B4-BE49-F238E27FC236}">
                  <a16:creationId xmlns:a16="http://schemas.microsoft.com/office/drawing/2014/main" id="{8363F53F-3D3B-1493-DAFF-C857F5C3810C}"/>
                </a:ext>
              </a:extLst>
            </p:cNvPr>
            <p:cNvSpPr/>
            <p:nvPr/>
          </p:nvSpPr>
          <p:spPr>
            <a:xfrm>
              <a:off x="1126782" y="546478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bg object 231">
              <a:extLst>
                <a:ext uri="{FF2B5EF4-FFF2-40B4-BE49-F238E27FC236}">
                  <a16:creationId xmlns:a16="http://schemas.microsoft.com/office/drawing/2014/main" id="{DC37E6B1-E71E-8AC6-69CB-8A540DDD9AEC}"/>
                </a:ext>
              </a:extLst>
            </p:cNvPr>
            <p:cNvSpPr/>
            <p:nvPr/>
          </p:nvSpPr>
          <p:spPr>
            <a:xfrm>
              <a:off x="1200886" y="533642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bg object 232">
              <a:extLst>
                <a:ext uri="{FF2B5EF4-FFF2-40B4-BE49-F238E27FC236}">
                  <a16:creationId xmlns:a16="http://schemas.microsoft.com/office/drawing/2014/main" id="{EC5B3228-6467-39FF-A2C7-D7702977D974}"/>
                </a:ext>
              </a:extLst>
            </p:cNvPr>
            <p:cNvSpPr/>
            <p:nvPr/>
          </p:nvSpPr>
          <p:spPr>
            <a:xfrm>
              <a:off x="1275003" y="520806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bg object 233">
              <a:extLst>
                <a:ext uri="{FF2B5EF4-FFF2-40B4-BE49-F238E27FC236}">
                  <a16:creationId xmlns:a16="http://schemas.microsoft.com/office/drawing/2014/main" id="{63AA6C22-B1A5-B442-9AA2-448F6D58E569}"/>
                </a:ext>
              </a:extLst>
            </p:cNvPr>
            <p:cNvSpPr/>
            <p:nvPr/>
          </p:nvSpPr>
          <p:spPr>
            <a:xfrm>
              <a:off x="1349108" y="507970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bg object 234">
              <a:extLst>
                <a:ext uri="{FF2B5EF4-FFF2-40B4-BE49-F238E27FC236}">
                  <a16:creationId xmlns:a16="http://schemas.microsoft.com/office/drawing/2014/main" id="{C66AD60E-CD91-156C-E879-10311C8D6DE6}"/>
                </a:ext>
              </a:extLst>
            </p:cNvPr>
            <p:cNvSpPr/>
            <p:nvPr/>
          </p:nvSpPr>
          <p:spPr>
            <a:xfrm>
              <a:off x="1423212" y="495134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bg object 235">
              <a:extLst>
                <a:ext uri="{FF2B5EF4-FFF2-40B4-BE49-F238E27FC236}">
                  <a16:creationId xmlns:a16="http://schemas.microsoft.com/office/drawing/2014/main" id="{2B328ABE-979C-6E47-92F0-E05766B6B47B}"/>
                </a:ext>
              </a:extLst>
            </p:cNvPr>
            <p:cNvSpPr/>
            <p:nvPr/>
          </p:nvSpPr>
          <p:spPr>
            <a:xfrm>
              <a:off x="1497317" y="482299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bg object 236">
              <a:extLst>
                <a:ext uri="{FF2B5EF4-FFF2-40B4-BE49-F238E27FC236}">
                  <a16:creationId xmlns:a16="http://schemas.microsoft.com/office/drawing/2014/main" id="{6694F0B0-C61E-A78A-34A3-6B67AF50B4CC}"/>
                </a:ext>
              </a:extLst>
            </p:cNvPr>
            <p:cNvSpPr/>
            <p:nvPr/>
          </p:nvSpPr>
          <p:spPr>
            <a:xfrm>
              <a:off x="1571421" y="469463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bg object 237">
              <a:extLst>
                <a:ext uri="{FF2B5EF4-FFF2-40B4-BE49-F238E27FC236}">
                  <a16:creationId xmlns:a16="http://schemas.microsoft.com/office/drawing/2014/main" id="{20F66674-5603-ACB4-E828-B459CAB48E48}"/>
                </a:ext>
              </a:extLst>
            </p:cNvPr>
            <p:cNvSpPr/>
            <p:nvPr/>
          </p:nvSpPr>
          <p:spPr>
            <a:xfrm>
              <a:off x="1645539" y="456627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bg object 238">
              <a:extLst>
                <a:ext uri="{FF2B5EF4-FFF2-40B4-BE49-F238E27FC236}">
                  <a16:creationId xmlns:a16="http://schemas.microsoft.com/office/drawing/2014/main" id="{84418CC5-C003-F0D7-A603-EC104D0B0696}"/>
                </a:ext>
              </a:extLst>
            </p:cNvPr>
            <p:cNvSpPr/>
            <p:nvPr/>
          </p:nvSpPr>
          <p:spPr>
            <a:xfrm>
              <a:off x="1719656" y="443791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bg object 239">
              <a:extLst>
                <a:ext uri="{FF2B5EF4-FFF2-40B4-BE49-F238E27FC236}">
                  <a16:creationId xmlns:a16="http://schemas.microsoft.com/office/drawing/2014/main" id="{A9E99259-7AC3-0916-C082-2426D583D89D}"/>
                </a:ext>
              </a:extLst>
            </p:cNvPr>
            <p:cNvSpPr/>
            <p:nvPr/>
          </p:nvSpPr>
          <p:spPr>
            <a:xfrm>
              <a:off x="1793760" y="430955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bg object 240">
              <a:extLst>
                <a:ext uri="{FF2B5EF4-FFF2-40B4-BE49-F238E27FC236}">
                  <a16:creationId xmlns:a16="http://schemas.microsoft.com/office/drawing/2014/main" id="{F71E1703-39DA-BD4A-7F65-33415DC0480D}"/>
                </a:ext>
              </a:extLst>
            </p:cNvPr>
            <p:cNvSpPr/>
            <p:nvPr/>
          </p:nvSpPr>
          <p:spPr>
            <a:xfrm>
              <a:off x="1867865" y="418119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bg object 241">
              <a:extLst>
                <a:ext uri="{FF2B5EF4-FFF2-40B4-BE49-F238E27FC236}">
                  <a16:creationId xmlns:a16="http://schemas.microsoft.com/office/drawing/2014/main" id="{4BAD274B-A979-1135-5786-7DFCE9EA361C}"/>
                </a:ext>
              </a:extLst>
            </p:cNvPr>
            <p:cNvSpPr/>
            <p:nvPr/>
          </p:nvSpPr>
          <p:spPr>
            <a:xfrm>
              <a:off x="1941969" y="405282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bg object 242">
              <a:extLst>
                <a:ext uri="{FF2B5EF4-FFF2-40B4-BE49-F238E27FC236}">
                  <a16:creationId xmlns:a16="http://schemas.microsoft.com/office/drawing/2014/main" id="{C329AAF4-63D7-BF01-609F-67B238037E8C}"/>
                </a:ext>
              </a:extLst>
            </p:cNvPr>
            <p:cNvSpPr/>
            <p:nvPr/>
          </p:nvSpPr>
          <p:spPr>
            <a:xfrm>
              <a:off x="2016074" y="39244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bg object 243">
              <a:extLst>
                <a:ext uri="{FF2B5EF4-FFF2-40B4-BE49-F238E27FC236}">
                  <a16:creationId xmlns:a16="http://schemas.microsoft.com/office/drawing/2014/main" id="{B749D720-30D2-C7AF-DE46-E3389C80823D}"/>
                </a:ext>
              </a:extLst>
            </p:cNvPr>
            <p:cNvSpPr/>
            <p:nvPr/>
          </p:nvSpPr>
          <p:spPr>
            <a:xfrm>
              <a:off x="2090178" y="379611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bg object 244">
              <a:extLst>
                <a:ext uri="{FF2B5EF4-FFF2-40B4-BE49-F238E27FC236}">
                  <a16:creationId xmlns:a16="http://schemas.microsoft.com/office/drawing/2014/main" id="{3DCBCC19-AAFA-07F8-80C4-FB1E5B044CF4}"/>
                </a:ext>
              </a:extLst>
            </p:cNvPr>
            <p:cNvSpPr/>
            <p:nvPr/>
          </p:nvSpPr>
          <p:spPr>
            <a:xfrm>
              <a:off x="2164295" y="366775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bg object 245">
              <a:extLst>
                <a:ext uri="{FF2B5EF4-FFF2-40B4-BE49-F238E27FC236}">
                  <a16:creationId xmlns:a16="http://schemas.microsoft.com/office/drawing/2014/main" id="{F91043E4-CC02-A411-7695-02DFA09286AC}"/>
                </a:ext>
              </a:extLst>
            </p:cNvPr>
            <p:cNvSpPr/>
            <p:nvPr/>
          </p:nvSpPr>
          <p:spPr>
            <a:xfrm>
              <a:off x="2238400" y="353940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bg object 246">
              <a:extLst>
                <a:ext uri="{FF2B5EF4-FFF2-40B4-BE49-F238E27FC236}">
                  <a16:creationId xmlns:a16="http://schemas.microsoft.com/office/drawing/2014/main" id="{BD96F09D-76CE-3468-F08C-B826988490D4}"/>
                </a:ext>
              </a:extLst>
            </p:cNvPr>
            <p:cNvSpPr/>
            <p:nvPr/>
          </p:nvSpPr>
          <p:spPr>
            <a:xfrm>
              <a:off x="2312517" y="341104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bg object 247">
              <a:extLst>
                <a:ext uri="{FF2B5EF4-FFF2-40B4-BE49-F238E27FC236}">
                  <a16:creationId xmlns:a16="http://schemas.microsoft.com/office/drawing/2014/main" id="{B926C085-DC36-CEA9-A0BE-0D2E99CCA9C3}"/>
                </a:ext>
              </a:extLst>
            </p:cNvPr>
            <p:cNvSpPr/>
            <p:nvPr/>
          </p:nvSpPr>
          <p:spPr>
            <a:xfrm>
              <a:off x="2386622" y="328268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bg object 248">
              <a:extLst>
                <a:ext uri="{FF2B5EF4-FFF2-40B4-BE49-F238E27FC236}">
                  <a16:creationId xmlns:a16="http://schemas.microsoft.com/office/drawing/2014/main" id="{D953827F-B8E5-2F4E-C84F-ADBE2232121E}"/>
                </a:ext>
              </a:extLst>
            </p:cNvPr>
            <p:cNvSpPr/>
            <p:nvPr/>
          </p:nvSpPr>
          <p:spPr>
            <a:xfrm>
              <a:off x="2460726" y="315432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bg object 249">
              <a:extLst>
                <a:ext uri="{FF2B5EF4-FFF2-40B4-BE49-F238E27FC236}">
                  <a16:creationId xmlns:a16="http://schemas.microsoft.com/office/drawing/2014/main" id="{9AA871B7-EB42-A8FC-23B1-F5C24ACCA0AC}"/>
                </a:ext>
              </a:extLst>
            </p:cNvPr>
            <p:cNvSpPr/>
            <p:nvPr/>
          </p:nvSpPr>
          <p:spPr>
            <a:xfrm>
              <a:off x="2534831" y="30259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bg object 250">
              <a:extLst>
                <a:ext uri="{FF2B5EF4-FFF2-40B4-BE49-F238E27FC236}">
                  <a16:creationId xmlns:a16="http://schemas.microsoft.com/office/drawing/2014/main" id="{5BA62D69-5B1B-3994-8D67-A7271211353B}"/>
                </a:ext>
              </a:extLst>
            </p:cNvPr>
            <p:cNvSpPr/>
            <p:nvPr/>
          </p:nvSpPr>
          <p:spPr>
            <a:xfrm>
              <a:off x="2608948" y="289760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bg object 251">
              <a:extLst>
                <a:ext uri="{FF2B5EF4-FFF2-40B4-BE49-F238E27FC236}">
                  <a16:creationId xmlns:a16="http://schemas.microsoft.com/office/drawing/2014/main" id="{3375E2CF-A26B-D46D-5B52-19E8D19F40C6}"/>
                </a:ext>
              </a:extLst>
            </p:cNvPr>
            <p:cNvSpPr/>
            <p:nvPr/>
          </p:nvSpPr>
          <p:spPr>
            <a:xfrm>
              <a:off x="2683052" y="27692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bg object 252">
              <a:extLst>
                <a:ext uri="{FF2B5EF4-FFF2-40B4-BE49-F238E27FC236}">
                  <a16:creationId xmlns:a16="http://schemas.microsoft.com/office/drawing/2014/main" id="{87DD0C20-EBC2-F26F-D025-C0443367B1D5}"/>
                </a:ext>
              </a:extLst>
            </p:cNvPr>
            <p:cNvSpPr/>
            <p:nvPr/>
          </p:nvSpPr>
          <p:spPr>
            <a:xfrm>
              <a:off x="16332" y="713345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bg object 253">
              <a:extLst>
                <a:ext uri="{FF2B5EF4-FFF2-40B4-BE49-F238E27FC236}">
                  <a16:creationId xmlns:a16="http://schemas.microsoft.com/office/drawing/2014/main" id="{B92B9C86-0C09-81C2-109E-BF4B6D708564}"/>
                </a:ext>
              </a:extLst>
            </p:cNvPr>
            <p:cNvSpPr/>
            <p:nvPr/>
          </p:nvSpPr>
          <p:spPr>
            <a:xfrm>
              <a:off x="90436" y="700509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bg object 254">
              <a:extLst>
                <a:ext uri="{FF2B5EF4-FFF2-40B4-BE49-F238E27FC236}">
                  <a16:creationId xmlns:a16="http://schemas.microsoft.com/office/drawing/2014/main" id="{965E920C-19A3-0249-41AF-1BA6F36034DD}"/>
                </a:ext>
              </a:extLst>
            </p:cNvPr>
            <p:cNvSpPr/>
            <p:nvPr/>
          </p:nvSpPr>
          <p:spPr>
            <a:xfrm>
              <a:off x="164541" y="687673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bg object 255">
              <a:extLst>
                <a:ext uri="{FF2B5EF4-FFF2-40B4-BE49-F238E27FC236}">
                  <a16:creationId xmlns:a16="http://schemas.microsoft.com/office/drawing/2014/main" id="{AA99FEB7-1BD2-9449-C04B-C9E011AD82CB}"/>
                </a:ext>
              </a:extLst>
            </p:cNvPr>
            <p:cNvSpPr/>
            <p:nvPr/>
          </p:nvSpPr>
          <p:spPr>
            <a:xfrm>
              <a:off x="238645" y="674836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bg object 256">
              <a:extLst>
                <a:ext uri="{FF2B5EF4-FFF2-40B4-BE49-F238E27FC236}">
                  <a16:creationId xmlns:a16="http://schemas.microsoft.com/office/drawing/2014/main" id="{25B960F8-1969-F515-F509-8BED3FA0A4C3}"/>
                </a:ext>
              </a:extLst>
            </p:cNvPr>
            <p:cNvSpPr/>
            <p:nvPr/>
          </p:nvSpPr>
          <p:spPr>
            <a:xfrm>
              <a:off x="312762" y="66200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bg object 257">
              <a:extLst>
                <a:ext uri="{FF2B5EF4-FFF2-40B4-BE49-F238E27FC236}">
                  <a16:creationId xmlns:a16="http://schemas.microsoft.com/office/drawing/2014/main" id="{77A6A7FE-2610-3626-B2F6-D3A0D697907D}"/>
                </a:ext>
              </a:extLst>
            </p:cNvPr>
            <p:cNvSpPr/>
            <p:nvPr/>
          </p:nvSpPr>
          <p:spPr>
            <a:xfrm>
              <a:off x="386880" y="64916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5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bg object 258">
              <a:extLst>
                <a:ext uri="{FF2B5EF4-FFF2-40B4-BE49-F238E27FC236}">
                  <a16:creationId xmlns:a16="http://schemas.microsoft.com/office/drawing/2014/main" id="{EB9CECCF-C8B3-22A6-4B50-82DAA74D97E1}"/>
                </a:ext>
              </a:extLst>
            </p:cNvPr>
            <p:cNvSpPr/>
            <p:nvPr/>
          </p:nvSpPr>
          <p:spPr>
            <a:xfrm>
              <a:off x="460984" y="636329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bg object 259">
              <a:extLst>
                <a:ext uri="{FF2B5EF4-FFF2-40B4-BE49-F238E27FC236}">
                  <a16:creationId xmlns:a16="http://schemas.microsoft.com/office/drawing/2014/main" id="{6E0C6CD4-77FD-EA40-4E69-2503193881FF}"/>
                </a:ext>
              </a:extLst>
            </p:cNvPr>
            <p:cNvSpPr/>
            <p:nvPr/>
          </p:nvSpPr>
          <p:spPr>
            <a:xfrm>
              <a:off x="535089" y="623493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bg object 260">
              <a:extLst>
                <a:ext uri="{FF2B5EF4-FFF2-40B4-BE49-F238E27FC236}">
                  <a16:creationId xmlns:a16="http://schemas.microsoft.com/office/drawing/2014/main" id="{EC4A2C15-306D-79D6-C54B-A94C343A8DE4}"/>
                </a:ext>
              </a:extLst>
            </p:cNvPr>
            <p:cNvSpPr/>
            <p:nvPr/>
          </p:nvSpPr>
          <p:spPr>
            <a:xfrm>
              <a:off x="609193" y="610657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bg object 261">
              <a:extLst>
                <a:ext uri="{FF2B5EF4-FFF2-40B4-BE49-F238E27FC236}">
                  <a16:creationId xmlns:a16="http://schemas.microsoft.com/office/drawing/2014/main" id="{DE5BFC17-6021-F7D3-2B62-79105A9F27F0}"/>
                </a:ext>
              </a:extLst>
            </p:cNvPr>
            <p:cNvSpPr/>
            <p:nvPr/>
          </p:nvSpPr>
          <p:spPr>
            <a:xfrm>
              <a:off x="683298" y="597822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bg object 262">
              <a:extLst>
                <a:ext uri="{FF2B5EF4-FFF2-40B4-BE49-F238E27FC236}">
                  <a16:creationId xmlns:a16="http://schemas.microsoft.com/office/drawing/2014/main" id="{199EB4C9-DBD5-4951-51A2-A9CA75823C6B}"/>
                </a:ext>
              </a:extLst>
            </p:cNvPr>
            <p:cNvSpPr/>
            <p:nvPr/>
          </p:nvSpPr>
          <p:spPr>
            <a:xfrm>
              <a:off x="757415" y="584986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bg object 263">
              <a:extLst>
                <a:ext uri="{FF2B5EF4-FFF2-40B4-BE49-F238E27FC236}">
                  <a16:creationId xmlns:a16="http://schemas.microsoft.com/office/drawing/2014/main" id="{39959334-F8FB-68A0-DE15-F8F4CF815FB3}"/>
                </a:ext>
              </a:extLst>
            </p:cNvPr>
            <p:cNvSpPr/>
            <p:nvPr/>
          </p:nvSpPr>
          <p:spPr>
            <a:xfrm>
              <a:off x="831519" y="572150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bg object 264">
              <a:extLst>
                <a:ext uri="{FF2B5EF4-FFF2-40B4-BE49-F238E27FC236}">
                  <a16:creationId xmlns:a16="http://schemas.microsoft.com/office/drawing/2014/main" id="{622D40D8-BE70-0ADD-093C-682FFF750AB1}"/>
                </a:ext>
              </a:extLst>
            </p:cNvPr>
            <p:cNvSpPr/>
            <p:nvPr/>
          </p:nvSpPr>
          <p:spPr>
            <a:xfrm>
              <a:off x="905624" y="559314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bg object 265">
              <a:extLst>
                <a:ext uri="{FF2B5EF4-FFF2-40B4-BE49-F238E27FC236}">
                  <a16:creationId xmlns:a16="http://schemas.microsoft.com/office/drawing/2014/main" id="{6CA98C36-B16A-AE38-454C-C44CE42BB406}"/>
                </a:ext>
              </a:extLst>
            </p:cNvPr>
            <p:cNvSpPr/>
            <p:nvPr/>
          </p:nvSpPr>
          <p:spPr>
            <a:xfrm>
              <a:off x="979728" y="546478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bg object 266">
              <a:extLst>
                <a:ext uri="{FF2B5EF4-FFF2-40B4-BE49-F238E27FC236}">
                  <a16:creationId xmlns:a16="http://schemas.microsoft.com/office/drawing/2014/main" id="{43AB42D1-969A-D89A-35F4-7A2593193F0E}"/>
                </a:ext>
              </a:extLst>
            </p:cNvPr>
            <p:cNvSpPr/>
            <p:nvPr/>
          </p:nvSpPr>
          <p:spPr>
            <a:xfrm>
              <a:off x="1053833" y="533642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bg object 267">
              <a:extLst>
                <a:ext uri="{FF2B5EF4-FFF2-40B4-BE49-F238E27FC236}">
                  <a16:creationId xmlns:a16="http://schemas.microsoft.com/office/drawing/2014/main" id="{A646F285-B7B9-2796-1695-234FEB53CADC}"/>
                </a:ext>
              </a:extLst>
            </p:cNvPr>
            <p:cNvSpPr/>
            <p:nvPr/>
          </p:nvSpPr>
          <p:spPr>
            <a:xfrm>
              <a:off x="1127950" y="520806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bg object 268">
              <a:extLst>
                <a:ext uri="{FF2B5EF4-FFF2-40B4-BE49-F238E27FC236}">
                  <a16:creationId xmlns:a16="http://schemas.microsoft.com/office/drawing/2014/main" id="{4234034E-75CB-90C3-ED6F-C7FE3E11AE73}"/>
                </a:ext>
              </a:extLst>
            </p:cNvPr>
            <p:cNvSpPr/>
            <p:nvPr/>
          </p:nvSpPr>
          <p:spPr>
            <a:xfrm>
              <a:off x="1202067" y="507970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bg object 269">
              <a:extLst>
                <a:ext uri="{FF2B5EF4-FFF2-40B4-BE49-F238E27FC236}">
                  <a16:creationId xmlns:a16="http://schemas.microsoft.com/office/drawing/2014/main" id="{8963E931-80A2-29C5-6A82-FE964037B64F}"/>
                </a:ext>
              </a:extLst>
            </p:cNvPr>
            <p:cNvSpPr/>
            <p:nvPr/>
          </p:nvSpPr>
          <p:spPr>
            <a:xfrm>
              <a:off x="1276172" y="4951348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bg object 270">
              <a:extLst>
                <a:ext uri="{FF2B5EF4-FFF2-40B4-BE49-F238E27FC236}">
                  <a16:creationId xmlns:a16="http://schemas.microsoft.com/office/drawing/2014/main" id="{B2ADF524-C503-67DD-830D-C3E307EB5541}"/>
                </a:ext>
              </a:extLst>
            </p:cNvPr>
            <p:cNvSpPr/>
            <p:nvPr/>
          </p:nvSpPr>
          <p:spPr>
            <a:xfrm>
              <a:off x="1350276" y="482299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bg object 271">
              <a:extLst>
                <a:ext uri="{FF2B5EF4-FFF2-40B4-BE49-F238E27FC236}">
                  <a16:creationId xmlns:a16="http://schemas.microsoft.com/office/drawing/2014/main" id="{1C9A8607-AA20-ECD8-701B-8E9B317503E0}"/>
                </a:ext>
              </a:extLst>
            </p:cNvPr>
            <p:cNvSpPr/>
            <p:nvPr/>
          </p:nvSpPr>
          <p:spPr>
            <a:xfrm>
              <a:off x="1424381" y="469463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bg object 272">
              <a:extLst>
                <a:ext uri="{FF2B5EF4-FFF2-40B4-BE49-F238E27FC236}">
                  <a16:creationId xmlns:a16="http://schemas.microsoft.com/office/drawing/2014/main" id="{B1F71903-28E9-B141-BCDA-6786FDF95D5E}"/>
                </a:ext>
              </a:extLst>
            </p:cNvPr>
            <p:cNvSpPr/>
            <p:nvPr/>
          </p:nvSpPr>
          <p:spPr>
            <a:xfrm>
              <a:off x="1498485" y="456627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bg object 273">
              <a:extLst>
                <a:ext uri="{FF2B5EF4-FFF2-40B4-BE49-F238E27FC236}">
                  <a16:creationId xmlns:a16="http://schemas.microsoft.com/office/drawing/2014/main" id="{E9D478CB-D63A-1BFA-9C68-48C09630AE1E}"/>
                </a:ext>
              </a:extLst>
            </p:cNvPr>
            <p:cNvSpPr/>
            <p:nvPr/>
          </p:nvSpPr>
          <p:spPr>
            <a:xfrm>
              <a:off x="1572602" y="443791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bg object 274">
              <a:extLst>
                <a:ext uri="{FF2B5EF4-FFF2-40B4-BE49-F238E27FC236}">
                  <a16:creationId xmlns:a16="http://schemas.microsoft.com/office/drawing/2014/main" id="{26835163-F354-EA1A-A39A-62179DCA6E2D}"/>
                </a:ext>
              </a:extLst>
            </p:cNvPr>
            <p:cNvSpPr/>
            <p:nvPr/>
          </p:nvSpPr>
          <p:spPr>
            <a:xfrm>
              <a:off x="1646707" y="430955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bg object 275">
              <a:extLst>
                <a:ext uri="{FF2B5EF4-FFF2-40B4-BE49-F238E27FC236}">
                  <a16:creationId xmlns:a16="http://schemas.microsoft.com/office/drawing/2014/main" id="{CECA8033-9846-D44C-B5E6-0D08750AD71A}"/>
                </a:ext>
              </a:extLst>
            </p:cNvPr>
            <p:cNvSpPr/>
            <p:nvPr/>
          </p:nvSpPr>
          <p:spPr>
            <a:xfrm>
              <a:off x="1720811" y="418119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bg object 276">
              <a:extLst>
                <a:ext uri="{FF2B5EF4-FFF2-40B4-BE49-F238E27FC236}">
                  <a16:creationId xmlns:a16="http://schemas.microsoft.com/office/drawing/2014/main" id="{43B1B4D8-105A-B17C-8B69-F83AE7EA82F4}"/>
                </a:ext>
              </a:extLst>
            </p:cNvPr>
            <p:cNvSpPr/>
            <p:nvPr/>
          </p:nvSpPr>
          <p:spPr>
            <a:xfrm>
              <a:off x="1794929" y="405282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bg object 277">
              <a:extLst>
                <a:ext uri="{FF2B5EF4-FFF2-40B4-BE49-F238E27FC236}">
                  <a16:creationId xmlns:a16="http://schemas.microsoft.com/office/drawing/2014/main" id="{2BC155E6-C2C7-2DCF-12F6-123E649A1404}"/>
                </a:ext>
              </a:extLst>
            </p:cNvPr>
            <p:cNvSpPr/>
            <p:nvPr/>
          </p:nvSpPr>
          <p:spPr>
            <a:xfrm>
              <a:off x="1869033" y="39244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13"/>
                  </a:lnTo>
                  <a:lnTo>
                    <a:pt x="18300" y="18313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bg object 278">
              <a:extLst>
                <a:ext uri="{FF2B5EF4-FFF2-40B4-BE49-F238E27FC236}">
                  <a16:creationId xmlns:a16="http://schemas.microsoft.com/office/drawing/2014/main" id="{8207497C-DAB7-2BD2-BAD7-B48D3E035FB8}"/>
                </a:ext>
              </a:extLst>
            </p:cNvPr>
            <p:cNvSpPr/>
            <p:nvPr/>
          </p:nvSpPr>
          <p:spPr>
            <a:xfrm>
              <a:off x="1943138" y="379611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bg object 279">
              <a:extLst>
                <a:ext uri="{FF2B5EF4-FFF2-40B4-BE49-F238E27FC236}">
                  <a16:creationId xmlns:a16="http://schemas.microsoft.com/office/drawing/2014/main" id="{8B583D0C-B679-5B07-B04D-7274431D57C1}"/>
                </a:ext>
              </a:extLst>
            </p:cNvPr>
            <p:cNvSpPr/>
            <p:nvPr/>
          </p:nvSpPr>
          <p:spPr>
            <a:xfrm>
              <a:off x="2017255" y="3667759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bg object 280">
              <a:extLst>
                <a:ext uri="{FF2B5EF4-FFF2-40B4-BE49-F238E27FC236}">
                  <a16:creationId xmlns:a16="http://schemas.microsoft.com/office/drawing/2014/main" id="{2C01AED9-9ED7-2288-6DD5-6EE9ABA300A2}"/>
                </a:ext>
              </a:extLst>
            </p:cNvPr>
            <p:cNvSpPr/>
            <p:nvPr/>
          </p:nvSpPr>
          <p:spPr>
            <a:xfrm>
              <a:off x="2091359" y="353940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bg object 281">
              <a:extLst>
                <a:ext uri="{FF2B5EF4-FFF2-40B4-BE49-F238E27FC236}">
                  <a16:creationId xmlns:a16="http://schemas.microsoft.com/office/drawing/2014/main" id="{7F740F45-E75F-6286-3B1E-C2C80DCE87FF}"/>
                </a:ext>
              </a:extLst>
            </p:cNvPr>
            <p:cNvSpPr/>
            <p:nvPr/>
          </p:nvSpPr>
          <p:spPr>
            <a:xfrm>
              <a:off x="2165464" y="3411042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bg object 282">
              <a:extLst>
                <a:ext uri="{FF2B5EF4-FFF2-40B4-BE49-F238E27FC236}">
                  <a16:creationId xmlns:a16="http://schemas.microsoft.com/office/drawing/2014/main" id="{12ACCB93-C287-EE2E-D477-402BD9EFC461}"/>
                </a:ext>
              </a:extLst>
            </p:cNvPr>
            <p:cNvSpPr/>
            <p:nvPr/>
          </p:nvSpPr>
          <p:spPr>
            <a:xfrm>
              <a:off x="2239568" y="3282683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bg object 283">
              <a:extLst>
                <a:ext uri="{FF2B5EF4-FFF2-40B4-BE49-F238E27FC236}">
                  <a16:creationId xmlns:a16="http://schemas.microsoft.com/office/drawing/2014/main" id="{478B541D-06E3-DADF-98D1-35C3C7E02D26}"/>
                </a:ext>
              </a:extLst>
            </p:cNvPr>
            <p:cNvSpPr/>
            <p:nvPr/>
          </p:nvSpPr>
          <p:spPr>
            <a:xfrm>
              <a:off x="2313673" y="3154324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bg object 284">
              <a:extLst>
                <a:ext uri="{FF2B5EF4-FFF2-40B4-BE49-F238E27FC236}">
                  <a16:creationId xmlns:a16="http://schemas.microsoft.com/office/drawing/2014/main" id="{BAFA3A6E-4669-3A49-ABBE-564FADDA486C}"/>
                </a:ext>
              </a:extLst>
            </p:cNvPr>
            <p:cNvSpPr/>
            <p:nvPr/>
          </p:nvSpPr>
          <p:spPr>
            <a:xfrm>
              <a:off x="2387777" y="3025965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bg object 285">
              <a:extLst>
                <a:ext uri="{FF2B5EF4-FFF2-40B4-BE49-F238E27FC236}">
                  <a16:creationId xmlns:a16="http://schemas.microsoft.com/office/drawing/2014/main" id="{66155859-7E10-0473-439F-A89576F2C0EC}"/>
                </a:ext>
              </a:extLst>
            </p:cNvPr>
            <p:cNvSpPr/>
            <p:nvPr/>
          </p:nvSpPr>
          <p:spPr>
            <a:xfrm>
              <a:off x="2461882" y="289760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13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13" y="18300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bg object 286">
              <a:extLst>
                <a:ext uri="{FF2B5EF4-FFF2-40B4-BE49-F238E27FC236}">
                  <a16:creationId xmlns:a16="http://schemas.microsoft.com/office/drawing/2014/main" id="{12A936BE-83C2-FC8D-4611-D819CF6F7A86}"/>
                </a:ext>
              </a:extLst>
            </p:cNvPr>
            <p:cNvSpPr/>
            <p:nvPr/>
          </p:nvSpPr>
          <p:spPr>
            <a:xfrm>
              <a:off x="2536012" y="2769247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300" y="0"/>
                  </a:moveTo>
                  <a:lnTo>
                    <a:pt x="0" y="0"/>
                  </a:lnTo>
                  <a:lnTo>
                    <a:pt x="0" y="18300"/>
                  </a:lnTo>
                  <a:lnTo>
                    <a:pt x="18300" y="183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bg object 287">
              <a:extLst>
                <a:ext uri="{FF2B5EF4-FFF2-40B4-BE49-F238E27FC236}">
                  <a16:creationId xmlns:a16="http://schemas.microsoft.com/office/drawing/2014/main" id="{7022CBC7-D4E9-7285-35CA-FE9E68D25F7F}"/>
                </a:ext>
              </a:extLst>
            </p:cNvPr>
            <p:cNvSpPr/>
            <p:nvPr/>
          </p:nvSpPr>
          <p:spPr>
            <a:xfrm>
              <a:off x="2745416" y="1584689"/>
              <a:ext cx="1923414" cy="1768475"/>
            </a:xfrm>
            <a:custGeom>
              <a:avLst/>
              <a:gdLst/>
              <a:ahLst/>
              <a:cxnLst/>
              <a:rect l="l" t="t" r="r" b="b"/>
              <a:pathLst>
                <a:path w="1923414" h="1768475">
                  <a:moveTo>
                    <a:pt x="1923414" y="0"/>
                  </a:moveTo>
                  <a:lnTo>
                    <a:pt x="1020826" y="0"/>
                  </a:lnTo>
                  <a:lnTo>
                    <a:pt x="0" y="1768106"/>
                  </a:lnTo>
                  <a:lnTo>
                    <a:pt x="902601" y="1768106"/>
                  </a:lnTo>
                  <a:lnTo>
                    <a:pt x="1923414" y="0"/>
                  </a:lnTo>
                  <a:close/>
                </a:path>
              </a:pathLst>
            </a:custGeom>
            <a:solidFill>
              <a:srgbClr val="FFD2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9" name="Title Placeholder 1">
            <a:extLst>
              <a:ext uri="{FF2B5EF4-FFF2-40B4-BE49-F238E27FC236}">
                <a16:creationId xmlns:a16="http://schemas.microsoft.com/office/drawing/2014/main" id="{B51E9669-2DF8-82B3-0A29-8F525E1C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807" y="1234474"/>
            <a:ext cx="7046135" cy="58444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C7E49E7-162F-94A8-D988-B4CF21489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6806" y="2530625"/>
            <a:ext cx="7046135" cy="3386138"/>
          </a:xfrm>
        </p:spPr>
        <p:txBody>
          <a:bodyPr lIns="0" tIns="0" rIns="0" bIns="0"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 lang="en-US" sz="1600" b="0" i="0" kern="1200" dirty="0" smtClean="0">
                <a:solidFill>
                  <a:schemeClr val="tx1"/>
                </a:solidFill>
                <a:latin typeface="Montserrat Medium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4D609-2B5C-116C-B54C-6E8E790E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62811" y="620887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or team</a:t>
            </a:r>
          </a:p>
        </p:txBody>
      </p:sp>
    </p:spTree>
    <p:extLst>
      <p:ext uri="{BB962C8B-B14F-4D97-AF65-F5344CB8AC3E}">
        <p14:creationId xmlns:p14="http://schemas.microsoft.com/office/powerpoint/2010/main" val="110891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icture Placeholder 14">
            <a:extLst>
              <a:ext uri="{FF2B5EF4-FFF2-40B4-BE49-F238E27FC236}">
                <a16:creationId xmlns:a16="http://schemas.microsoft.com/office/drawing/2014/main" id="{811BA037-FC42-AB49-82AB-B5B2F88CE5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43434" y="-192"/>
            <a:ext cx="8431196" cy="6892791"/>
          </a:xfrm>
          <a:custGeom>
            <a:avLst/>
            <a:gdLst>
              <a:gd name="connsiteX0" fmla="*/ 3959464 w 7892838"/>
              <a:gd name="connsiteY0" fmla="*/ 0 h 6858000"/>
              <a:gd name="connsiteX1" fmla="*/ 7892838 w 7892838"/>
              <a:gd name="connsiteY1" fmla="*/ 0 h 6858000"/>
              <a:gd name="connsiteX2" fmla="*/ 7892838 w 7892838"/>
              <a:gd name="connsiteY2" fmla="*/ 5707445 h 6858000"/>
              <a:gd name="connsiteX3" fmla="*/ 7228565 w 7892838"/>
              <a:gd name="connsiteY3" fmla="*/ 6858000 h 6858000"/>
              <a:gd name="connsiteX4" fmla="*/ 0 w 7892838"/>
              <a:gd name="connsiteY4" fmla="*/ 6858000 h 6858000"/>
              <a:gd name="connsiteX0" fmla="*/ 3959464 w 11176365"/>
              <a:gd name="connsiteY0" fmla="*/ 0 h 6858000"/>
              <a:gd name="connsiteX1" fmla="*/ 11176365 w 11176365"/>
              <a:gd name="connsiteY1" fmla="*/ 13854 h 6858000"/>
              <a:gd name="connsiteX2" fmla="*/ 7892838 w 11176365"/>
              <a:gd name="connsiteY2" fmla="*/ 5707445 h 6858000"/>
              <a:gd name="connsiteX3" fmla="*/ 7228565 w 11176365"/>
              <a:gd name="connsiteY3" fmla="*/ 6858000 h 6858000"/>
              <a:gd name="connsiteX4" fmla="*/ 0 w 11176365"/>
              <a:gd name="connsiteY4" fmla="*/ 6858000 h 6858000"/>
              <a:gd name="connsiteX5" fmla="*/ 3959464 w 11176365"/>
              <a:gd name="connsiteY5" fmla="*/ 0 h 6858000"/>
              <a:gd name="connsiteX0" fmla="*/ 1063864 w 8280765"/>
              <a:gd name="connsiteY0" fmla="*/ 0 h 6871855"/>
              <a:gd name="connsiteX1" fmla="*/ 8280765 w 8280765"/>
              <a:gd name="connsiteY1" fmla="*/ 13854 h 6871855"/>
              <a:gd name="connsiteX2" fmla="*/ 4997238 w 8280765"/>
              <a:gd name="connsiteY2" fmla="*/ 5707445 h 6871855"/>
              <a:gd name="connsiteX3" fmla="*/ 4332965 w 8280765"/>
              <a:gd name="connsiteY3" fmla="*/ 6858000 h 6871855"/>
              <a:gd name="connsiteX4" fmla="*/ 0 w 8280765"/>
              <a:gd name="connsiteY4" fmla="*/ 6871855 h 6871855"/>
              <a:gd name="connsiteX5" fmla="*/ 1063864 w 8280765"/>
              <a:gd name="connsiteY5" fmla="*/ 0 h 6871855"/>
              <a:gd name="connsiteX0" fmla="*/ 0 w 8311410"/>
              <a:gd name="connsiteY0" fmla="*/ 0 h 6871855"/>
              <a:gd name="connsiteX1" fmla="*/ 8311410 w 8311410"/>
              <a:gd name="connsiteY1" fmla="*/ 13854 h 6871855"/>
              <a:gd name="connsiteX2" fmla="*/ 5027883 w 8311410"/>
              <a:gd name="connsiteY2" fmla="*/ 5707445 h 6871855"/>
              <a:gd name="connsiteX3" fmla="*/ 4363610 w 8311410"/>
              <a:gd name="connsiteY3" fmla="*/ 6858000 h 6871855"/>
              <a:gd name="connsiteX4" fmla="*/ 30645 w 8311410"/>
              <a:gd name="connsiteY4" fmla="*/ 6871855 h 6871855"/>
              <a:gd name="connsiteX5" fmla="*/ 0 w 8311410"/>
              <a:gd name="connsiteY5" fmla="*/ 0 h 6871855"/>
              <a:gd name="connsiteX0" fmla="*/ 0 w 8311410"/>
              <a:gd name="connsiteY0" fmla="*/ 0 h 6899565"/>
              <a:gd name="connsiteX1" fmla="*/ 8311410 w 8311410"/>
              <a:gd name="connsiteY1" fmla="*/ 13854 h 6899565"/>
              <a:gd name="connsiteX2" fmla="*/ 5027883 w 8311410"/>
              <a:gd name="connsiteY2" fmla="*/ 5707445 h 6899565"/>
              <a:gd name="connsiteX3" fmla="*/ 4363610 w 8311410"/>
              <a:gd name="connsiteY3" fmla="*/ 6858000 h 6899565"/>
              <a:gd name="connsiteX4" fmla="*/ 16790 w 8311410"/>
              <a:gd name="connsiteY4" fmla="*/ 6899565 h 6899565"/>
              <a:gd name="connsiteX5" fmla="*/ 0 w 8311410"/>
              <a:gd name="connsiteY5" fmla="*/ 0 h 6899565"/>
              <a:gd name="connsiteX0" fmla="*/ 0 w 8311410"/>
              <a:gd name="connsiteY0" fmla="*/ 0 h 6899565"/>
              <a:gd name="connsiteX1" fmla="*/ 8311410 w 8311410"/>
              <a:gd name="connsiteY1" fmla="*/ 13854 h 6899565"/>
              <a:gd name="connsiteX2" fmla="*/ 4363610 w 8311410"/>
              <a:gd name="connsiteY2" fmla="*/ 6858000 h 6899565"/>
              <a:gd name="connsiteX3" fmla="*/ 16790 w 8311410"/>
              <a:gd name="connsiteY3" fmla="*/ 6899565 h 6899565"/>
              <a:gd name="connsiteX4" fmla="*/ 0 w 8311410"/>
              <a:gd name="connsiteY4" fmla="*/ 0 h 6899565"/>
              <a:gd name="connsiteX0" fmla="*/ 5703 w 8317113"/>
              <a:gd name="connsiteY0" fmla="*/ 0 h 6878300"/>
              <a:gd name="connsiteX1" fmla="*/ 8317113 w 8317113"/>
              <a:gd name="connsiteY1" fmla="*/ 13854 h 6878300"/>
              <a:gd name="connsiteX2" fmla="*/ 4369313 w 8317113"/>
              <a:gd name="connsiteY2" fmla="*/ 6858000 h 6878300"/>
              <a:gd name="connsiteX3" fmla="*/ 1228 w 8317113"/>
              <a:gd name="connsiteY3" fmla="*/ 6878300 h 6878300"/>
              <a:gd name="connsiteX4" fmla="*/ 5703 w 8317113"/>
              <a:gd name="connsiteY4" fmla="*/ 0 h 6878300"/>
              <a:gd name="connsiteX0" fmla="*/ 4475 w 8315885"/>
              <a:gd name="connsiteY0" fmla="*/ 0 h 6878300"/>
              <a:gd name="connsiteX1" fmla="*/ 8315885 w 8315885"/>
              <a:gd name="connsiteY1" fmla="*/ 13854 h 6878300"/>
              <a:gd name="connsiteX2" fmla="*/ 4368085 w 8315885"/>
              <a:gd name="connsiteY2" fmla="*/ 6858000 h 6878300"/>
              <a:gd name="connsiteX3" fmla="*/ 0 w 8315885"/>
              <a:gd name="connsiteY3" fmla="*/ 6878300 h 6878300"/>
              <a:gd name="connsiteX4" fmla="*/ 4475 w 8315885"/>
              <a:gd name="connsiteY4" fmla="*/ 0 h 6878300"/>
              <a:gd name="connsiteX0" fmla="*/ 4475 w 8315885"/>
              <a:gd name="connsiteY0" fmla="*/ 0 h 6878300"/>
              <a:gd name="connsiteX1" fmla="*/ 8315885 w 8315885"/>
              <a:gd name="connsiteY1" fmla="*/ 13854 h 6878300"/>
              <a:gd name="connsiteX2" fmla="*/ 4368085 w 8315885"/>
              <a:gd name="connsiteY2" fmla="*/ 6858000 h 6878300"/>
              <a:gd name="connsiteX3" fmla="*/ 0 w 8315885"/>
              <a:gd name="connsiteY3" fmla="*/ 6878300 h 6878300"/>
              <a:gd name="connsiteX4" fmla="*/ 4475 w 8315885"/>
              <a:gd name="connsiteY4" fmla="*/ 0 h 6878300"/>
              <a:gd name="connsiteX0" fmla="*/ 4475 w 8315885"/>
              <a:gd name="connsiteY0" fmla="*/ 0 h 6878300"/>
              <a:gd name="connsiteX1" fmla="*/ 8315885 w 8315885"/>
              <a:gd name="connsiteY1" fmla="*/ 13854 h 6878300"/>
              <a:gd name="connsiteX2" fmla="*/ 4368085 w 8315885"/>
              <a:gd name="connsiteY2" fmla="*/ 6858000 h 6878300"/>
              <a:gd name="connsiteX3" fmla="*/ 0 w 8315885"/>
              <a:gd name="connsiteY3" fmla="*/ 6878300 h 6878300"/>
              <a:gd name="connsiteX4" fmla="*/ 4475 w 8315885"/>
              <a:gd name="connsiteY4" fmla="*/ 0 h 6878300"/>
              <a:gd name="connsiteX0" fmla="*/ 4475 w 8320138"/>
              <a:gd name="connsiteY0" fmla="*/ 0 h 6878300"/>
              <a:gd name="connsiteX1" fmla="*/ 8320138 w 8320138"/>
              <a:gd name="connsiteY1" fmla="*/ 5348 h 6878300"/>
              <a:gd name="connsiteX2" fmla="*/ 4368085 w 8320138"/>
              <a:gd name="connsiteY2" fmla="*/ 6858000 h 6878300"/>
              <a:gd name="connsiteX3" fmla="*/ 0 w 8320138"/>
              <a:gd name="connsiteY3" fmla="*/ 6878300 h 6878300"/>
              <a:gd name="connsiteX4" fmla="*/ 4475 w 8320138"/>
              <a:gd name="connsiteY4" fmla="*/ 0 h 6878300"/>
              <a:gd name="connsiteX0" fmla="*/ 90201 w 8405864"/>
              <a:gd name="connsiteY0" fmla="*/ 0 h 6892588"/>
              <a:gd name="connsiteX1" fmla="*/ 8405864 w 8405864"/>
              <a:gd name="connsiteY1" fmla="*/ 5348 h 6892588"/>
              <a:gd name="connsiteX2" fmla="*/ 4453811 w 8405864"/>
              <a:gd name="connsiteY2" fmla="*/ 6858000 h 6892588"/>
              <a:gd name="connsiteX3" fmla="*/ 0 w 8405864"/>
              <a:gd name="connsiteY3" fmla="*/ 6892588 h 6892588"/>
              <a:gd name="connsiteX4" fmla="*/ 90201 w 8405864"/>
              <a:gd name="connsiteY4" fmla="*/ 0 h 6892588"/>
              <a:gd name="connsiteX0" fmla="*/ 2176176 w 8405864"/>
              <a:gd name="connsiteY0" fmla="*/ 8939 h 6887240"/>
              <a:gd name="connsiteX1" fmla="*/ 8405864 w 8405864"/>
              <a:gd name="connsiteY1" fmla="*/ 0 h 6887240"/>
              <a:gd name="connsiteX2" fmla="*/ 4453811 w 8405864"/>
              <a:gd name="connsiteY2" fmla="*/ 6852652 h 6887240"/>
              <a:gd name="connsiteX3" fmla="*/ 0 w 8405864"/>
              <a:gd name="connsiteY3" fmla="*/ 6887240 h 6887240"/>
              <a:gd name="connsiteX4" fmla="*/ 2176176 w 8405864"/>
              <a:gd name="connsiteY4" fmla="*/ 8939 h 6887240"/>
              <a:gd name="connsiteX0" fmla="*/ 890301 w 8405864"/>
              <a:gd name="connsiteY0" fmla="*/ 23226 h 6887240"/>
              <a:gd name="connsiteX1" fmla="*/ 8405864 w 8405864"/>
              <a:gd name="connsiteY1" fmla="*/ 0 h 6887240"/>
              <a:gd name="connsiteX2" fmla="*/ 4453811 w 8405864"/>
              <a:gd name="connsiteY2" fmla="*/ 6852652 h 6887240"/>
              <a:gd name="connsiteX3" fmla="*/ 0 w 8405864"/>
              <a:gd name="connsiteY3" fmla="*/ 6887240 h 6887240"/>
              <a:gd name="connsiteX4" fmla="*/ 890301 w 8405864"/>
              <a:gd name="connsiteY4" fmla="*/ 23226 h 6887240"/>
              <a:gd name="connsiteX0" fmla="*/ 1201828 w 8717391"/>
              <a:gd name="connsiteY0" fmla="*/ 23226 h 6887240"/>
              <a:gd name="connsiteX1" fmla="*/ 8717391 w 8717391"/>
              <a:gd name="connsiteY1" fmla="*/ 0 h 6887240"/>
              <a:gd name="connsiteX2" fmla="*/ 4765338 w 8717391"/>
              <a:gd name="connsiteY2" fmla="*/ 6852652 h 6887240"/>
              <a:gd name="connsiteX3" fmla="*/ 311527 w 8717391"/>
              <a:gd name="connsiteY3" fmla="*/ 6887240 h 6887240"/>
              <a:gd name="connsiteX4" fmla="*/ 315341 w 8717391"/>
              <a:gd name="connsiteY4" fmla="*/ 1551990 h 6887240"/>
              <a:gd name="connsiteX5" fmla="*/ 1201828 w 8717391"/>
              <a:gd name="connsiteY5" fmla="*/ 23226 h 6887240"/>
              <a:gd name="connsiteX0" fmla="*/ 1167250 w 8682813"/>
              <a:gd name="connsiteY0" fmla="*/ 23226 h 6887240"/>
              <a:gd name="connsiteX1" fmla="*/ 8682813 w 8682813"/>
              <a:gd name="connsiteY1" fmla="*/ 0 h 6887240"/>
              <a:gd name="connsiteX2" fmla="*/ 4730760 w 8682813"/>
              <a:gd name="connsiteY2" fmla="*/ 6852652 h 6887240"/>
              <a:gd name="connsiteX3" fmla="*/ 276949 w 8682813"/>
              <a:gd name="connsiteY3" fmla="*/ 6887240 h 6887240"/>
              <a:gd name="connsiteX4" fmla="*/ 280763 w 8682813"/>
              <a:gd name="connsiteY4" fmla="*/ 1551990 h 6887240"/>
              <a:gd name="connsiteX5" fmla="*/ 1167250 w 8682813"/>
              <a:gd name="connsiteY5" fmla="*/ 23226 h 6887240"/>
              <a:gd name="connsiteX0" fmla="*/ 1167250 w 8682813"/>
              <a:gd name="connsiteY0" fmla="*/ 23226 h 6887240"/>
              <a:gd name="connsiteX1" fmla="*/ 8682813 w 8682813"/>
              <a:gd name="connsiteY1" fmla="*/ 0 h 6887240"/>
              <a:gd name="connsiteX2" fmla="*/ 4730760 w 8682813"/>
              <a:gd name="connsiteY2" fmla="*/ 6852652 h 6887240"/>
              <a:gd name="connsiteX3" fmla="*/ 276949 w 8682813"/>
              <a:gd name="connsiteY3" fmla="*/ 6887240 h 6887240"/>
              <a:gd name="connsiteX4" fmla="*/ 280763 w 8682813"/>
              <a:gd name="connsiteY4" fmla="*/ 1551990 h 6887240"/>
              <a:gd name="connsiteX5" fmla="*/ 1167250 w 8682813"/>
              <a:gd name="connsiteY5" fmla="*/ 23226 h 6887240"/>
              <a:gd name="connsiteX0" fmla="*/ 1167250 w 8682813"/>
              <a:gd name="connsiteY0" fmla="*/ 23226 h 6887240"/>
              <a:gd name="connsiteX1" fmla="*/ 8682813 w 8682813"/>
              <a:gd name="connsiteY1" fmla="*/ 0 h 6887240"/>
              <a:gd name="connsiteX2" fmla="*/ 4730760 w 8682813"/>
              <a:gd name="connsiteY2" fmla="*/ 6852652 h 6887240"/>
              <a:gd name="connsiteX3" fmla="*/ 276949 w 8682813"/>
              <a:gd name="connsiteY3" fmla="*/ 6887240 h 6887240"/>
              <a:gd name="connsiteX4" fmla="*/ 280763 w 8682813"/>
              <a:gd name="connsiteY4" fmla="*/ 1551990 h 6887240"/>
              <a:gd name="connsiteX5" fmla="*/ 1167250 w 8682813"/>
              <a:gd name="connsiteY5" fmla="*/ 23226 h 6887240"/>
              <a:gd name="connsiteX0" fmla="*/ 890301 w 8405864"/>
              <a:gd name="connsiteY0" fmla="*/ 23226 h 6887252"/>
              <a:gd name="connsiteX1" fmla="*/ 8405864 w 8405864"/>
              <a:gd name="connsiteY1" fmla="*/ 0 h 6887252"/>
              <a:gd name="connsiteX2" fmla="*/ 4453811 w 8405864"/>
              <a:gd name="connsiteY2" fmla="*/ 6852652 h 6887252"/>
              <a:gd name="connsiteX3" fmla="*/ 0 w 8405864"/>
              <a:gd name="connsiteY3" fmla="*/ 6887240 h 6887252"/>
              <a:gd name="connsiteX4" fmla="*/ 3814 w 8405864"/>
              <a:gd name="connsiteY4" fmla="*/ 1551990 h 6887252"/>
              <a:gd name="connsiteX5" fmla="*/ 890301 w 8405864"/>
              <a:gd name="connsiteY5" fmla="*/ 23226 h 6887252"/>
              <a:gd name="connsiteX0" fmla="*/ 915633 w 8431196"/>
              <a:gd name="connsiteY0" fmla="*/ 23226 h 6887252"/>
              <a:gd name="connsiteX1" fmla="*/ 8431196 w 8431196"/>
              <a:gd name="connsiteY1" fmla="*/ 0 h 6887252"/>
              <a:gd name="connsiteX2" fmla="*/ 4479143 w 8431196"/>
              <a:gd name="connsiteY2" fmla="*/ 6852652 h 6887252"/>
              <a:gd name="connsiteX3" fmla="*/ 25332 w 8431196"/>
              <a:gd name="connsiteY3" fmla="*/ 6887240 h 6887252"/>
              <a:gd name="connsiteX4" fmla="*/ 571 w 8431196"/>
              <a:gd name="connsiteY4" fmla="*/ 1509127 h 6887252"/>
              <a:gd name="connsiteX5" fmla="*/ 915633 w 8431196"/>
              <a:gd name="connsiteY5" fmla="*/ 23226 h 6887252"/>
              <a:gd name="connsiteX0" fmla="*/ 858483 w 8431196"/>
              <a:gd name="connsiteY0" fmla="*/ 189 h 6892791"/>
              <a:gd name="connsiteX1" fmla="*/ 8431196 w 8431196"/>
              <a:gd name="connsiteY1" fmla="*/ 5539 h 6892791"/>
              <a:gd name="connsiteX2" fmla="*/ 4479143 w 8431196"/>
              <a:gd name="connsiteY2" fmla="*/ 6858191 h 6892791"/>
              <a:gd name="connsiteX3" fmla="*/ 25332 w 8431196"/>
              <a:gd name="connsiteY3" fmla="*/ 6892779 h 6892791"/>
              <a:gd name="connsiteX4" fmla="*/ 571 w 8431196"/>
              <a:gd name="connsiteY4" fmla="*/ 1514666 h 6892791"/>
              <a:gd name="connsiteX5" fmla="*/ 858483 w 8431196"/>
              <a:gd name="connsiteY5" fmla="*/ 189 h 68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1196" h="6892791">
                <a:moveTo>
                  <a:pt x="858483" y="189"/>
                </a:moveTo>
                <a:lnTo>
                  <a:pt x="8431196" y="5539"/>
                </a:lnTo>
                <a:lnTo>
                  <a:pt x="4479143" y="6858191"/>
                </a:lnTo>
                <a:lnTo>
                  <a:pt x="25332" y="6892779"/>
                </a:lnTo>
                <a:cubicBezTo>
                  <a:pt x="31378" y="6902305"/>
                  <a:pt x="-4938" y="1501380"/>
                  <a:pt x="571" y="1514666"/>
                </a:cubicBezTo>
                <a:cubicBezTo>
                  <a:pt x="-22496" y="1542239"/>
                  <a:pt x="905942" y="-19752"/>
                  <a:pt x="858483" y="1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IN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8FEFB33-858F-1E4E-B3AA-22C277FAFA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0356" y="1821583"/>
            <a:ext cx="3821537" cy="3386138"/>
          </a:xfr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  <a:defRPr lang="en-US" sz="1800" b="0" i="0" kern="1200" dirty="0" smtClean="0">
                <a:solidFill>
                  <a:schemeClr val="tx1"/>
                </a:solidFill>
                <a:latin typeface="Montserrat Medium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1F2273D3-515D-7F9F-81C4-5AC9834E5050}"/>
              </a:ext>
            </a:extLst>
          </p:cNvPr>
          <p:cNvGrpSpPr/>
          <p:nvPr userDrawn="1"/>
        </p:nvGrpSpPr>
        <p:grpSpPr>
          <a:xfrm>
            <a:off x="7844607" y="51152"/>
            <a:ext cx="2308035" cy="1054341"/>
            <a:chOff x="7844607" y="51152"/>
            <a:chExt cx="2308035" cy="1054341"/>
          </a:xfrm>
        </p:grpSpPr>
        <p:sp>
          <p:nvSpPr>
            <p:cNvPr id="931" name="object 1532">
              <a:extLst>
                <a:ext uri="{FF2B5EF4-FFF2-40B4-BE49-F238E27FC236}">
                  <a16:creationId xmlns:a16="http://schemas.microsoft.com/office/drawing/2014/main" id="{C26EBC8B-1C9A-095C-26A9-38D5B6795CA0}"/>
                </a:ext>
              </a:extLst>
            </p:cNvPr>
            <p:cNvSpPr/>
            <p:nvPr/>
          </p:nvSpPr>
          <p:spPr>
            <a:xfrm>
              <a:off x="7844607" y="10839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1533">
              <a:extLst>
                <a:ext uri="{FF2B5EF4-FFF2-40B4-BE49-F238E27FC236}">
                  <a16:creationId xmlns:a16="http://schemas.microsoft.com/office/drawing/2014/main" id="{A31B62CC-1A6E-A740-89F5-A8DE2B3C7DC9}"/>
                </a:ext>
              </a:extLst>
            </p:cNvPr>
            <p:cNvSpPr/>
            <p:nvPr/>
          </p:nvSpPr>
          <p:spPr>
            <a:xfrm>
              <a:off x="7929798" y="9363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1534">
              <a:extLst>
                <a:ext uri="{FF2B5EF4-FFF2-40B4-BE49-F238E27FC236}">
                  <a16:creationId xmlns:a16="http://schemas.microsoft.com/office/drawing/2014/main" id="{CC97A18B-1901-0E0F-7C0D-6FE5B1CF93B0}"/>
                </a:ext>
              </a:extLst>
            </p:cNvPr>
            <p:cNvSpPr/>
            <p:nvPr/>
          </p:nvSpPr>
          <p:spPr>
            <a:xfrm>
              <a:off x="8014978" y="7888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1535">
              <a:extLst>
                <a:ext uri="{FF2B5EF4-FFF2-40B4-BE49-F238E27FC236}">
                  <a16:creationId xmlns:a16="http://schemas.microsoft.com/office/drawing/2014/main" id="{EF0F9035-F48F-8941-13CE-EB073947BE55}"/>
                </a:ext>
              </a:extLst>
            </p:cNvPr>
            <p:cNvSpPr/>
            <p:nvPr/>
          </p:nvSpPr>
          <p:spPr>
            <a:xfrm>
              <a:off x="8100156" y="64129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1536">
              <a:extLst>
                <a:ext uri="{FF2B5EF4-FFF2-40B4-BE49-F238E27FC236}">
                  <a16:creationId xmlns:a16="http://schemas.microsoft.com/office/drawing/2014/main" id="{B3053248-5FB1-CD28-CB9F-F60E297C2350}"/>
                </a:ext>
              </a:extLst>
            </p:cNvPr>
            <p:cNvSpPr/>
            <p:nvPr/>
          </p:nvSpPr>
          <p:spPr>
            <a:xfrm>
              <a:off x="8185336" y="4937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1537">
              <a:extLst>
                <a:ext uri="{FF2B5EF4-FFF2-40B4-BE49-F238E27FC236}">
                  <a16:creationId xmlns:a16="http://schemas.microsoft.com/office/drawing/2014/main" id="{5F54C404-EE05-D8E8-4E80-EFB06190EC71}"/>
                </a:ext>
              </a:extLst>
            </p:cNvPr>
            <p:cNvSpPr/>
            <p:nvPr/>
          </p:nvSpPr>
          <p:spPr>
            <a:xfrm>
              <a:off x="8270514" y="34622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1538">
              <a:extLst>
                <a:ext uri="{FF2B5EF4-FFF2-40B4-BE49-F238E27FC236}">
                  <a16:creationId xmlns:a16="http://schemas.microsoft.com/office/drawing/2014/main" id="{BE5C7BC9-3229-451E-966A-937351CA8C7C}"/>
                </a:ext>
              </a:extLst>
            </p:cNvPr>
            <p:cNvSpPr/>
            <p:nvPr/>
          </p:nvSpPr>
          <p:spPr>
            <a:xfrm>
              <a:off x="8355693" y="19868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1539">
              <a:extLst>
                <a:ext uri="{FF2B5EF4-FFF2-40B4-BE49-F238E27FC236}">
                  <a16:creationId xmlns:a16="http://schemas.microsoft.com/office/drawing/2014/main" id="{19659FCB-5CE7-D551-6E8D-560A43195424}"/>
                </a:ext>
              </a:extLst>
            </p:cNvPr>
            <p:cNvSpPr/>
            <p:nvPr/>
          </p:nvSpPr>
          <p:spPr>
            <a:xfrm>
              <a:off x="8440872" y="5115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1543">
              <a:extLst>
                <a:ext uri="{FF2B5EF4-FFF2-40B4-BE49-F238E27FC236}">
                  <a16:creationId xmlns:a16="http://schemas.microsoft.com/office/drawing/2014/main" id="{A1473A8A-8589-1724-BD81-AF7898EBE23D}"/>
                </a:ext>
              </a:extLst>
            </p:cNvPr>
            <p:cNvSpPr/>
            <p:nvPr/>
          </p:nvSpPr>
          <p:spPr>
            <a:xfrm>
              <a:off x="8013631" y="10839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1544">
              <a:extLst>
                <a:ext uri="{FF2B5EF4-FFF2-40B4-BE49-F238E27FC236}">
                  <a16:creationId xmlns:a16="http://schemas.microsoft.com/office/drawing/2014/main" id="{B9A56A8B-5EA7-7AA0-BAEF-75E7CE2F10B6}"/>
                </a:ext>
              </a:extLst>
            </p:cNvPr>
            <p:cNvSpPr/>
            <p:nvPr/>
          </p:nvSpPr>
          <p:spPr>
            <a:xfrm>
              <a:off x="8098810" y="9363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1545">
              <a:extLst>
                <a:ext uri="{FF2B5EF4-FFF2-40B4-BE49-F238E27FC236}">
                  <a16:creationId xmlns:a16="http://schemas.microsoft.com/office/drawing/2014/main" id="{DE87F7D7-7AD9-B3BD-5547-E673FC9DD287}"/>
                </a:ext>
              </a:extLst>
            </p:cNvPr>
            <p:cNvSpPr/>
            <p:nvPr/>
          </p:nvSpPr>
          <p:spPr>
            <a:xfrm>
              <a:off x="8183989" y="7888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1546">
              <a:extLst>
                <a:ext uri="{FF2B5EF4-FFF2-40B4-BE49-F238E27FC236}">
                  <a16:creationId xmlns:a16="http://schemas.microsoft.com/office/drawing/2014/main" id="{F06CD9DE-4DF7-F2EC-D645-5A62ADE84BCC}"/>
                </a:ext>
              </a:extLst>
            </p:cNvPr>
            <p:cNvSpPr/>
            <p:nvPr/>
          </p:nvSpPr>
          <p:spPr>
            <a:xfrm>
              <a:off x="8269168" y="64129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1547">
              <a:extLst>
                <a:ext uri="{FF2B5EF4-FFF2-40B4-BE49-F238E27FC236}">
                  <a16:creationId xmlns:a16="http://schemas.microsoft.com/office/drawing/2014/main" id="{4CC93327-6B1B-9573-F64F-26AC6E886B5D}"/>
                </a:ext>
              </a:extLst>
            </p:cNvPr>
            <p:cNvSpPr/>
            <p:nvPr/>
          </p:nvSpPr>
          <p:spPr>
            <a:xfrm>
              <a:off x="8354347" y="4937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1548">
              <a:extLst>
                <a:ext uri="{FF2B5EF4-FFF2-40B4-BE49-F238E27FC236}">
                  <a16:creationId xmlns:a16="http://schemas.microsoft.com/office/drawing/2014/main" id="{AB5884B5-77F8-B32A-F28E-568720516654}"/>
                </a:ext>
              </a:extLst>
            </p:cNvPr>
            <p:cNvSpPr/>
            <p:nvPr/>
          </p:nvSpPr>
          <p:spPr>
            <a:xfrm>
              <a:off x="8439525" y="34622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1549">
              <a:extLst>
                <a:ext uri="{FF2B5EF4-FFF2-40B4-BE49-F238E27FC236}">
                  <a16:creationId xmlns:a16="http://schemas.microsoft.com/office/drawing/2014/main" id="{B2341639-C836-A5AB-B98C-D178FFC3E7EA}"/>
                </a:ext>
              </a:extLst>
            </p:cNvPr>
            <p:cNvSpPr/>
            <p:nvPr/>
          </p:nvSpPr>
          <p:spPr>
            <a:xfrm>
              <a:off x="8524717" y="19868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1550">
              <a:extLst>
                <a:ext uri="{FF2B5EF4-FFF2-40B4-BE49-F238E27FC236}">
                  <a16:creationId xmlns:a16="http://schemas.microsoft.com/office/drawing/2014/main" id="{A65FEE5E-D6A5-E89E-40E0-B84177112D91}"/>
                </a:ext>
              </a:extLst>
            </p:cNvPr>
            <p:cNvSpPr/>
            <p:nvPr/>
          </p:nvSpPr>
          <p:spPr>
            <a:xfrm>
              <a:off x="8609896" y="5115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1554">
              <a:extLst>
                <a:ext uri="{FF2B5EF4-FFF2-40B4-BE49-F238E27FC236}">
                  <a16:creationId xmlns:a16="http://schemas.microsoft.com/office/drawing/2014/main" id="{FA842EBC-C01E-6D08-44DA-A518D1680D78}"/>
                </a:ext>
              </a:extLst>
            </p:cNvPr>
            <p:cNvSpPr/>
            <p:nvPr/>
          </p:nvSpPr>
          <p:spPr>
            <a:xfrm>
              <a:off x="8182643" y="10839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1555">
              <a:extLst>
                <a:ext uri="{FF2B5EF4-FFF2-40B4-BE49-F238E27FC236}">
                  <a16:creationId xmlns:a16="http://schemas.microsoft.com/office/drawing/2014/main" id="{324F132C-FC83-CD96-33E8-B5AB344DCE4D}"/>
                </a:ext>
              </a:extLst>
            </p:cNvPr>
            <p:cNvSpPr/>
            <p:nvPr/>
          </p:nvSpPr>
          <p:spPr>
            <a:xfrm>
              <a:off x="8267834" y="9363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1556">
              <a:extLst>
                <a:ext uri="{FF2B5EF4-FFF2-40B4-BE49-F238E27FC236}">
                  <a16:creationId xmlns:a16="http://schemas.microsoft.com/office/drawing/2014/main" id="{4C81D6EF-C512-8D88-E08A-15AAD2E2824C}"/>
                </a:ext>
              </a:extLst>
            </p:cNvPr>
            <p:cNvSpPr/>
            <p:nvPr/>
          </p:nvSpPr>
          <p:spPr>
            <a:xfrm>
              <a:off x="8353014" y="7888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1557">
              <a:extLst>
                <a:ext uri="{FF2B5EF4-FFF2-40B4-BE49-F238E27FC236}">
                  <a16:creationId xmlns:a16="http://schemas.microsoft.com/office/drawing/2014/main" id="{1BE73B0F-74F8-FF52-D12E-B197CF0C6A0D}"/>
                </a:ext>
              </a:extLst>
            </p:cNvPr>
            <p:cNvSpPr/>
            <p:nvPr/>
          </p:nvSpPr>
          <p:spPr>
            <a:xfrm>
              <a:off x="8438192" y="64129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1558">
              <a:extLst>
                <a:ext uri="{FF2B5EF4-FFF2-40B4-BE49-F238E27FC236}">
                  <a16:creationId xmlns:a16="http://schemas.microsoft.com/office/drawing/2014/main" id="{96ECA9DB-6071-AE35-B640-9BD27743138F}"/>
                </a:ext>
              </a:extLst>
            </p:cNvPr>
            <p:cNvSpPr/>
            <p:nvPr/>
          </p:nvSpPr>
          <p:spPr>
            <a:xfrm>
              <a:off x="8523372" y="4937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1559">
              <a:extLst>
                <a:ext uri="{FF2B5EF4-FFF2-40B4-BE49-F238E27FC236}">
                  <a16:creationId xmlns:a16="http://schemas.microsoft.com/office/drawing/2014/main" id="{90FD4F4B-3F66-B58F-77EF-3B0B81D68662}"/>
                </a:ext>
              </a:extLst>
            </p:cNvPr>
            <p:cNvSpPr/>
            <p:nvPr/>
          </p:nvSpPr>
          <p:spPr>
            <a:xfrm>
              <a:off x="8608550" y="34622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1560">
              <a:extLst>
                <a:ext uri="{FF2B5EF4-FFF2-40B4-BE49-F238E27FC236}">
                  <a16:creationId xmlns:a16="http://schemas.microsoft.com/office/drawing/2014/main" id="{1D3EAAB7-AC22-3167-B9B2-F72951DDBF06}"/>
                </a:ext>
              </a:extLst>
            </p:cNvPr>
            <p:cNvSpPr/>
            <p:nvPr/>
          </p:nvSpPr>
          <p:spPr>
            <a:xfrm>
              <a:off x="8693729" y="19868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1561">
              <a:extLst>
                <a:ext uri="{FF2B5EF4-FFF2-40B4-BE49-F238E27FC236}">
                  <a16:creationId xmlns:a16="http://schemas.microsoft.com/office/drawing/2014/main" id="{42DD2550-A255-3C53-72C1-DE19CDAEEF7B}"/>
                </a:ext>
              </a:extLst>
            </p:cNvPr>
            <p:cNvSpPr/>
            <p:nvPr/>
          </p:nvSpPr>
          <p:spPr>
            <a:xfrm>
              <a:off x="8778908" y="5115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1565">
              <a:extLst>
                <a:ext uri="{FF2B5EF4-FFF2-40B4-BE49-F238E27FC236}">
                  <a16:creationId xmlns:a16="http://schemas.microsoft.com/office/drawing/2014/main" id="{0E12C76A-CF66-54BC-118B-167981AE42C5}"/>
                </a:ext>
              </a:extLst>
            </p:cNvPr>
            <p:cNvSpPr/>
            <p:nvPr/>
          </p:nvSpPr>
          <p:spPr>
            <a:xfrm>
              <a:off x="8351667" y="10839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1566">
              <a:extLst>
                <a:ext uri="{FF2B5EF4-FFF2-40B4-BE49-F238E27FC236}">
                  <a16:creationId xmlns:a16="http://schemas.microsoft.com/office/drawing/2014/main" id="{B3C20419-695D-1FB5-90C4-CEFF3CA2C7C4}"/>
                </a:ext>
              </a:extLst>
            </p:cNvPr>
            <p:cNvSpPr/>
            <p:nvPr/>
          </p:nvSpPr>
          <p:spPr>
            <a:xfrm>
              <a:off x="8436846" y="9363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1567">
              <a:extLst>
                <a:ext uri="{FF2B5EF4-FFF2-40B4-BE49-F238E27FC236}">
                  <a16:creationId xmlns:a16="http://schemas.microsoft.com/office/drawing/2014/main" id="{F261D755-A9B9-A82F-97AB-FCF3DFEA5474}"/>
                </a:ext>
              </a:extLst>
            </p:cNvPr>
            <p:cNvSpPr/>
            <p:nvPr/>
          </p:nvSpPr>
          <p:spPr>
            <a:xfrm>
              <a:off x="8522025" y="7888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1568">
              <a:extLst>
                <a:ext uri="{FF2B5EF4-FFF2-40B4-BE49-F238E27FC236}">
                  <a16:creationId xmlns:a16="http://schemas.microsoft.com/office/drawing/2014/main" id="{0EAEE6E0-DB95-6CDA-15E7-42885699DFD6}"/>
                </a:ext>
              </a:extLst>
            </p:cNvPr>
            <p:cNvSpPr/>
            <p:nvPr/>
          </p:nvSpPr>
          <p:spPr>
            <a:xfrm>
              <a:off x="8607204" y="64129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1569">
              <a:extLst>
                <a:ext uri="{FF2B5EF4-FFF2-40B4-BE49-F238E27FC236}">
                  <a16:creationId xmlns:a16="http://schemas.microsoft.com/office/drawing/2014/main" id="{C6101B85-257D-7700-956E-D7E8C8F4C599}"/>
                </a:ext>
              </a:extLst>
            </p:cNvPr>
            <p:cNvSpPr/>
            <p:nvPr/>
          </p:nvSpPr>
          <p:spPr>
            <a:xfrm>
              <a:off x="8692383" y="4937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1570">
              <a:extLst>
                <a:ext uri="{FF2B5EF4-FFF2-40B4-BE49-F238E27FC236}">
                  <a16:creationId xmlns:a16="http://schemas.microsoft.com/office/drawing/2014/main" id="{A547F169-E59C-08CF-23D0-78ED9C19ED28}"/>
                </a:ext>
              </a:extLst>
            </p:cNvPr>
            <p:cNvSpPr/>
            <p:nvPr/>
          </p:nvSpPr>
          <p:spPr>
            <a:xfrm>
              <a:off x="8777561" y="34622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1571">
              <a:extLst>
                <a:ext uri="{FF2B5EF4-FFF2-40B4-BE49-F238E27FC236}">
                  <a16:creationId xmlns:a16="http://schemas.microsoft.com/office/drawing/2014/main" id="{86A2B9D2-7202-2E02-9C5A-A1E2853F6508}"/>
                </a:ext>
              </a:extLst>
            </p:cNvPr>
            <p:cNvSpPr/>
            <p:nvPr/>
          </p:nvSpPr>
          <p:spPr>
            <a:xfrm>
              <a:off x="8862741" y="19868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1572">
              <a:extLst>
                <a:ext uri="{FF2B5EF4-FFF2-40B4-BE49-F238E27FC236}">
                  <a16:creationId xmlns:a16="http://schemas.microsoft.com/office/drawing/2014/main" id="{5397729B-49F0-233F-1A7D-9AAB2B8CF9FD}"/>
                </a:ext>
              </a:extLst>
            </p:cNvPr>
            <p:cNvSpPr/>
            <p:nvPr/>
          </p:nvSpPr>
          <p:spPr>
            <a:xfrm>
              <a:off x="8947932" y="5115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1576">
              <a:extLst>
                <a:ext uri="{FF2B5EF4-FFF2-40B4-BE49-F238E27FC236}">
                  <a16:creationId xmlns:a16="http://schemas.microsoft.com/office/drawing/2014/main" id="{37D580C5-035D-1127-A525-2E2A07388FD6}"/>
                </a:ext>
              </a:extLst>
            </p:cNvPr>
            <p:cNvSpPr/>
            <p:nvPr/>
          </p:nvSpPr>
          <p:spPr>
            <a:xfrm>
              <a:off x="8520679" y="10839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1577">
              <a:extLst>
                <a:ext uri="{FF2B5EF4-FFF2-40B4-BE49-F238E27FC236}">
                  <a16:creationId xmlns:a16="http://schemas.microsoft.com/office/drawing/2014/main" id="{D4F3D56A-0A22-DAF8-42FA-3595A5131EFE}"/>
                </a:ext>
              </a:extLst>
            </p:cNvPr>
            <p:cNvSpPr/>
            <p:nvPr/>
          </p:nvSpPr>
          <p:spPr>
            <a:xfrm>
              <a:off x="8605858" y="9363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1578">
              <a:extLst>
                <a:ext uri="{FF2B5EF4-FFF2-40B4-BE49-F238E27FC236}">
                  <a16:creationId xmlns:a16="http://schemas.microsoft.com/office/drawing/2014/main" id="{131CE77F-C1B5-3E0E-618C-384DB755711B}"/>
                </a:ext>
              </a:extLst>
            </p:cNvPr>
            <p:cNvSpPr/>
            <p:nvPr/>
          </p:nvSpPr>
          <p:spPr>
            <a:xfrm>
              <a:off x="8691050" y="7888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1579">
              <a:extLst>
                <a:ext uri="{FF2B5EF4-FFF2-40B4-BE49-F238E27FC236}">
                  <a16:creationId xmlns:a16="http://schemas.microsoft.com/office/drawing/2014/main" id="{C50295D8-A324-D512-9764-9A7D0CCE27FD}"/>
                </a:ext>
              </a:extLst>
            </p:cNvPr>
            <p:cNvSpPr/>
            <p:nvPr/>
          </p:nvSpPr>
          <p:spPr>
            <a:xfrm>
              <a:off x="8776228" y="64129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1580">
              <a:extLst>
                <a:ext uri="{FF2B5EF4-FFF2-40B4-BE49-F238E27FC236}">
                  <a16:creationId xmlns:a16="http://schemas.microsoft.com/office/drawing/2014/main" id="{DE15EE59-05F4-8716-3B94-AAD56FD0D68D}"/>
                </a:ext>
              </a:extLst>
            </p:cNvPr>
            <p:cNvSpPr/>
            <p:nvPr/>
          </p:nvSpPr>
          <p:spPr>
            <a:xfrm>
              <a:off x="8861407" y="4937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1581">
              <a:extLst>
                <a:ext uri="{FF2B5EF4-FFF2-40B4-BE49-F238E27FC236}">
                  <a16:creationId xmlns:a16="http://schemas.microsoft.com/office/drawing/2014/main" id="{DB1FA9F5-DBF0-3A91-0A45-EB6324DD73C1}"/>
                </a:ext>
              </a:extLst>
            </p:cNvPr>
            <p:cNvSpPr/>
            <p:nvPr/>
          </p:nvSpPr>
          <p:spPr>
            <a:xfrm>
              <a:off x="8946586" y="34622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1582">
              <a:extLst>
                <a:ext uri="{FF2B5EF4-FFF2-40B4-BE49-F238E27FC236}">
                  <a16:creationId xmlns:a16="http://schemas.microsoft.com/office/drawing/2014/main" id="{D3D9C8AB-5948-4049-023C-C6054A0CDBFF}"/>
                </a:ext>
              </a:extLst>
            </p:cNvPr>
            <p:cNvSpPr/>
            <p:nvPr/>
          </p:nvSpPr>
          <p:spPr>
            <a:xfrm>
              <a:off x="9031765" y="19868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1583">
              <a:extLst>
                <a:ext uri="{FF2B5EF4-FFF2-40B4-BE49-F238E27FC236}">
                  <a16:creationId xmlns:a16="http://schemas.microsoft.com/office/drawing/2014/main" id="{2ED022CB-E89B-B17A-B60E-EE4A7478B5B0}"/>
                </a:ext>
              </a:extLst>
            </p:cNvPr>
            <p:cNvSpPr/>
            <p:nvPr/>
          </p:nvSpPr>
          <p:spPr>
            <a:xfrm>
              <a:off x="9116944" y="5115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1587">
              <a:extLst>
                <a:ext uri="{FF2B5EF4-FFF2-40B4-BE49-F238E27FC236}">
                  <a16:creationId xmlns:a16="http://schemas.microsoft.com/office/drawing/2014/main" id="{DA102DDE-0C2B-2397-7262-2CEEF209E6D4}"/>
                </a:ext>
              </a:extLst>
            </p:cNvPr>
            <p:cNvSpPr/>
            <p:nvPr/>
          </p:nvSpPr>
          <p:spPr>
            <a:xfrm>
              <a:off x="8689703" y="10839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1588">
              <a:extLst>
                <a:ext uri="{FF2B5EF4-FFF2-40B4-BE49-F238E27FC236}">
                  <a16:creationId xmlns:a16="http://schemas.microsoft.com/office/drawing/2014/main" id="{A71F1E3F-E848-9EF8-1C78-A70094B103D3}"/>
                </a:ext>
              </a:extLst>
            </p:cNvPr>
            <p:cNvSpPr/>
            <p:nvPr/>
          </p:nvSpPr>
          <p:spPr>
            <a:xfrm>
              <a:off x="8774882" y="9363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1589">
              <a:extLst>
                <a:ext uri="{FF2B5EF4-FFF2-40B4-BE49-F238E27FC236}">
                  <a16:creationId xmlns:a16="http://schemas.microsoft.com/office/drawing/2014/main" id="{53F950ED-9E56-E642-EC7F-3F42C67BB0DE}"/>
                </a:ext>
              </a:extLst>
            </p:cNvPr>
            <p:cNvSpPr/>
            <p:nvPr/>
          </p:nvSpPr>
          <p:spPr>
            <a:xfrm>
              <a:off x="8860061" y="7888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1590">
              <a:extLst>
                <a:ext uri="{FF2B5EF4-FFF2-40B4-BE49-F238E27FC236}">
                  <a16:creationId xmlns:a16="http://schemas.microsoft.com/office/drawing/2014/main" id="{75EBDD5D-FBF3-C5EF-80E9-B12E8720B0E0}"/>
                </a:ext>
              </a:extLst>
            </p:cNvPr>
            <p:cNvSpPr/>
            <p:nvPr/>
          </p:nvSpPr>
          <p:spPr>
            <a:xfrm>
              <a:off x="8945240" y="64129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1591">
              <a:extLst>
                <a:ext uri="{FF2B5EF4-FFF2-40B4-BE49-F238E27FC236}">
                  <a16:creationId xmlns:a16="http://schemas.microsoft.com/office/drawing/2014/main" id="{5CEC0E9A-D698-AC1E-ADB7-8795EB939C46}"/>
                </a:ext>
              </a:extLst>
            </p:cNvPr>
            <p:cNvSpPr/>
            <p:nvPr/>
          </p:nvSpPr>
          <p:spPr>
            <a:xfrm>
              <a:off x="9030419" y="4937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1592">
              <a:extLst>
                <a:ext uri="{FF2B5EF4-FFF2-40B4-BE49-F238E27FC236}">
                  <a16:creationId xmlns:a16="http://schemas.microsoft.com/office/drawing/2014/main" id="{7E37291F-BB71-86BA-FCE2-D6E3B073D86E}"/>
                </a:ext>
              </a:extLst>
            </p:cNvPr>
            <p:cNvSpPr/>
            <p:nvPr/>
          </p:nvSpPr>
          <p:spPr>
            <a:xfrm>
              <a:off x="9115597" y="34622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1593">
              <a:extLst>
                <a:ext uri="{FF2B5EF4-FFF2-40B4-BE49-F238E27FC236}">
                  <a16:creationId xmlns:a16="http://schemas.microsoft.com/office/drawing/2014/main" id="{6997A0AB-D309-5EE4-6C26-7730A7FD4248}"/>
                </a:ext>
              </a:extLst>
            </p:cNvPr>
            <p:cNvSpPr/>
            <p:nvPr/>
          </p:nvSpPr>
          <p:spPr>
            <a:xfrm>
              <a:off x="9200777" y="19868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1594">
              <a:extLst>
                <a:ext uri="{FF2B5EF4-FFF2-40B4-BE49-F238E27FC236}">
                  <a16:creationId xmlns:a16="http://schemas.microsoft.com/office/drawing/2014/main" id="{5398C106-53DE-2436-AB6F-00B5D48E4B14}"/>
                </a:ext>
              </a:extLst>
            </p:cNvPr>
            <p:cNvSpPr/>
            <p:nvPr/>
          </p:nvSpPr>
          <p:spPr>
            <a:xfrm>
              <a:off x="9285968" y="5115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1598">
              <a:extLst>
                <a:ext uri="{FF2B5EF4-FFF2-40B4-BE49-F238E27FC236}">
                  <a16:creationId xmlns:a16="http://schemas.microsoft.com/office/drawing/2014/main" id="{92144A67-A04E-649A-11B3-A4A5ACE24A66}"/>
                </a:ext>
              </a:extLst>
            </p:cNvPr>
            <p:cNvSpPr/>
            <p:nvPr/>
          </p:nvSpPr>
          <p:spPr>
            <a:xfrm>
              <a:off x="8858715" y="10839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1599">
              <a:extLst>
                <a:ext uri="{FF2B5EF4-FFF2-40B4-BE49-F238E27FC236}">
                  <a16:creationId xmlns:a16="http://schemas.microsoft.com/office/drawing/2014/main" id="{4793355C-E703-0B4B-EC05-FF0ED1E0A66E}"/>
                </a:ext>
              </a:extLst>
            </p:cNvPr>
            <p:cNvSpPr/>
            <p:nvPr/>
          </p:nvSpPr>
          <p:spPr>
            <a:xfrm>
              <a:off x="8943894" y="9363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1600">
              <a:extLst>
                <a:ext uri="{FF2B5EF4-FFF2-40B4-BE49-F238E27FC236}">
                  <a16:creationId xmlns:a16="http://schemas.microsoft.com/office/drawing/2014/main" id="{BD28E347-02F6-962D-2B5D-650EC7B95A1F}"/>
                </a:ext>
              </a:extLst>
            </p:cNvPr>
            <p:cNvSpPr/>
            <p:nvPr/>
          </p:nvSpPr>
          <p:spPr>
            <a:xfrm>
              <a:off x="9029085" y="7888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601">
              <a:extLst>
                <a:ext uri="{FF2B5EF4-FFF2-40B4-BE49-F238E27FC236}">
                  <a16:creationId xmlns:a16="http://schemas.microsoft.com/office/drawing/2014/main" id="{5B8FD07E-0E39-E509-F33D-C0ED7EEABCAB}"/>
                </a:ext>
              </a:extLst>
            </p:cNvPr>
            <p:cNvSpPr/>
            <p:nvPr/>
          </p:nvSpPr>
          <p:spPr>
            <a:xfrm>
              <a:off x="9114264" y="64129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602">
              <a:extLst>
                <a:ext uri="{FF2B5EF4-FFF2-40B4-BE49-F238E27FC236}">
                  <a16:creationId xmlns:a16="http://schemas.microsoft.com/office/drawing/2014/main" id="{1312E310-497E-C2C1-7CE3-2E5F2AF082D6}"/>
                </a:ext>
              </a:extLst>
            </p:cNvPr>
            <p:cNvSpPr/>
            <p:nvPr/>
          </p:nvSpPr>
          <p:spPr>
            <a:xfrm>
              <a:off x="9199443" y="4937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603">
              <a:extLst>
                <a:ext uri="{FF2B5EF4-FFF2-40B4-BE49-F238E27FC236}">
                  <a16:creationId xmlns:a16="http://schemas.microsoft.com/office/drawing/2014/main" id="{43212C0D-47A9-595C-B8D3-815098A6ABB3}"/>
                </a:ext>
              </a:extLst>
            </p:cNvPr>
            <p:cNvSpPr/>
            <p:nvPr/>
          </p:nvSpPr>
          <p:spPr>
            <a:xfrm>
              <a:off x="9284622" y="34622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604">
              <a:extLst>
                <a:ext uri="{FF2B5EF4-FFF2-40B4-BE49-F238E27FC236}">
                  <a16:creationId xmlns:a16="http://schemas.microsoft.com/office/drawing/2014/main" id="{4DE97AF9-AAA0-C2D9-0C91-F8D872A4B5EE}"/>
                </a:ext>
              </a:extLst>
            </p:cNvPr>
            <p:cNvSpPr/>
            <p:nvPr/>
          </p:nvSpPr>
          <p:spPr>
            <a:xfrm>
              <a:off x="9369800" y="19868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605">
              <a:extLst>
                <a:ext uri="{FF2B5EF4-FFF2-40B4-BE49-F238E27FC236}">
                  <a16:creationId xmlns:a16="http://schemas.microsoft.com/office/drawing/2014/main" id="{BC06516F-08F9-5A99-6AC6-F58A1BF390CC}"/>
                </a:ext>
              </a:extLst>
            </p:cNvPr>
            <p:cNvSpPr/>
            <p:nvPr/>
          </p:nvSpPr>
          <p:spPr>
            <a:xfrm>
              <a:off x="9454980" y="5115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609">
              <a:extLst>
                <a:ext uri="{FF2B5EF4-FFF2-40B4-BE49-F238E27FC236}">
                  <a16:creationId xmlns:a16="http://schemas.microsoft.com/office/drawing/2014/main" id="{5CEF91FE-17B3-8C61-AD66-760C6949248A}"/>
                </a:ext>
              </a:extLst>
            </p:cNvPr>
            <p:cNvSpPr/>
            <p:nvPr/>
          </p:nvSpPr>
          <p:spPr>
            <a:xfrm>
              <a:off x="9027739" y="10839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610">
              <a:extLst>
                <a:ext uri="{FF2B5EF4-FFF2-40B4-BE49-F238E27FC236}">
                  <a16:creationId xmlns:a16="http://schemas.microsoft.com/office/drawing/2014/main" id="{7C4A9A3B-E23A-9DBB-74CB-4F9C42EA0B59}"/>
                </a:ext>
              </a:extLst>
            </p:cNvPr>
            <p:cNvSpPr/>
            <p:nvPr/>
          </p:nvSpPr>
          <p:spPr>
            <a:xfrm>
              <a:off x="9112918" y="9363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611">
              <a:extLst>
                <a:ext uri="{FF2B5EF4-FFF2-40B4-BE49-F238E27FC236}">
                  <a16:creationId xmlns:a16="http://schemas.microsoft.com/office/drawing/2014/main" id="{C927629C-FE2B-5F61-9C12-FFD1F75AEC14}"/>
                </a:ext>
              </a:extLst>
            </p:cNvPr>
            <p:cNvSpPr/>
            <p:nvPr/>
          </p:nvSpPr>
          <p:spPr>
            <a:xfrm>
              <a:off x="9198097" y="7888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612">
              <a:extLst>
                <a:ext uri="{FF2B5EF4-FFF2-40B4-BE49-F238E27FC236}">
                  <a16:creationId xmlns:a16="http://schemas.microsoft.com/office/drawing/2014/main" id="{94D7AC46-7EEE-CDB4-ABF5-CE167B020B37}"/>
                </a:ext>
              </a:extLst>
            </p:cNvPr>
            <p:cNvSpPr/>
            <p:nvPr/>
          </p:nvSpPr>
          <p:spPr>
            <a:xfrm>
              <a:off x="9283276" y="64129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613">
              <a:extLst>
                <a:ext uri="{FF2B5EF4-FFF2-40B4-BE49-F238E27FC236}">
                  <a16:creationId xmlns:a16="http://schemas.microsoft.com/office/drawing/2014/main" id="{6CD2D79A-F381-0EA5-7E3E-F416D1986A87}"/>
                </a:ext>
              </a:extLst>
            </p:cNvPr>
            <p:cNvSpPr/>
            <p:nvPr/>
          </p:nvSpPr>
          <p:spPr>
            <a:xfrm>
              <a:off x="9368455" y="4937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614">
              <a:extLst>
                <a:ext uri="{FF2B5EF4-FFF2-40B4-BE49-F238E27FC236}">
                  <a16:creationId xmlns:a16="http://schemas.microsoft.com/office/drawing/2014/main" id="{44C45DF2-7189-176D-1662-1123CFB0F3F9}"/>
                </a:ext>
              </a:extLst>
            </p:cNvPr>
            <p:cNvSpPr/>
            <p:nvPr/>
          </p:nvSpPr>
          <p:spPr>
            <a:xfrm>
              <a:off x="9453633" y="34622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615">
              <a:extLst>
                <a:ext uri="{FF2B5EF4-FFF2-40B4-BE49-F238E27FC236}">
                  <a16:creationId xmlns:a16="http://schemas.microsoft.com/office/drawing/2014/main" id="{A53BEA56-969A-99B5-5D70-08418FC8EAD2}"/>
                </a:ext>
              </a:extLst>
            </p:cNvPr>
            <p:cNvSpPr/>
            <p:nvPr/>
          </p:nvSpPr>
          <p:spPr>
            <a:xfrm>
              <a:off x="9538812" y="19868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616">
              <a:extLst>
                <a:ext uri="{FF2B5EF4-FFF2-40B4-BE49-F238E27FC236}">
                  <a16:creationId xmlns:a16="http://schemas.microsoft.com/office/drawing/2014/main" id="{260121A2-0AB3-BBAC-28AF-35BCF2EAA548}"/>
                </a:ext>
              </a:extLst>
            </p:cNvPr>
            <p:cNvSpPr/>
            <p:nvPr/>
          </p:nvSpPr>
          <p:spPr>
            <a:xfrm>
              <a:off x="9624004" y="5115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620">
              <a:extLst>
                <a:ext uri="{FF2B5EF4-FFF2-40B4-BE49-F238E27FC236}">
                  <a16:creationId xmlns:a16="http://schemas.microsoft.com/office/drawing/2014/main" id="{76C1B410-73CF-E304-AFCB-C90B7AEBD100}"/>
                </a:ext>
              </a:extLst>
            </p:cNvPr>
            <p:cNvSpPr/>
            <p:nvPr/>
          </p:nvSpPr>
          <p:spPr>
            <a:xfrm>
              <a:off x="9196751" y="10839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621">
              <a:extLst>
                <a:ext uri="{FF2B5EF4-FFF2-40B4-BE49-F238E27FC236}">
                  <a16:creationId xmlns:a16="http://schemas.microsoft.com/office/drawing/2014/main" id="{7C85D8F1-724A-3776-FE78-BA15ACE79AB2}"/>
                </a:ext>
              </a:extLst>
            </p:cNvPr>
            <p:cNvSpPr/>
            <p:nvPr/>
          </p:nvSpPr>
          <p:spPr>
            <a:xfrm>
              <a:off x="9281930" y="9363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622">
              <a:extLst>
                <a:ext uri="{FF2B5EF4-FFF2-40B4-BE49-F238E27FC236}">
                  <a16:creationId xmlns:a16="http://schemas.microsoft.com/office/drawing/2014/main" id="{89FC75C9-A91A-C279-953B-25A4F40302F6}"/>
                </a:ext>
              </a:extLst>
            </p:cNvPr>
            <p:cNvSpPr/>
            <p:nvPr/>
          </p:nvSpPr>
          <p:spPr>
            <a:xfrm>
              <a:off x="9367108" y="7888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623">
              <a:extLst>
                <a:ext uri="{FF2B5EF4-FFF2-40B4-BE49-F238E27FC236}">
                  <a16:creationId xmlns:a16="http://schemas.microsoft.com/office/drawing/2014/main" id="{AE4741FB-984D-77F4-2BD8-FBE4F469B664}"/>
                </a:ext>
              </a:extLst>
            </p:cNvPr>
            <p:cNvSpPr/>
            <p:nvPr/>
          </p:nvSpPr>
          <p:spPr>
            <a:xfrm>
              <a:off x="9452300" y="64129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624">
              <a:extLst>
                <a:ext uri="{FF2B5EF4-FFF2-40B4-BE49-F238E27FC236}">
                  <a16:creationId xmlns:a16="http://schemas.microsoft.com/office/drawing/2014/main" id="{BAD3FC4D-F200-5FB9-FD8D-F117BF695E2D}"/>
                </a:ext>
              </a:extLst>
            </p:cNvPr>
            <p:cNvSpPr/>
            <p:nvPr/>
          </p:nvSpPr>
          <p:spPr>
            <a:xfrm>
              <a:off x="9537479" y="4937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625">
              <a:extLst>
                <a:ext uri="{FF2B5EF4-FFF2-40B4-BE49-F238E27FC236}">
                  <a16:creationId xmlns:a16="http://schemas.microsoft.com/office/drawing/2014/main" id="{E35BCA34-79F4-719E-3D69-993103D613A6}"/>
                </a:ext>
              </a:extLst>
            </p:cNvPr>
            <p:cNvSpPr/>
            <p:nvPr/>
          </p:nvSpPr>
          <p:spPr>
            <a:xfrm>
              <a:off x="9622658" y="34622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626">
              <a:extLst>
                <a:ext uri="{FF2B5EF4-FFF2-40B4-BE49-F238E27FC236}">
                  <a16:creationId xmlns:a16="http://schemas.microsoft.com/office/drawing/2014/main" id="{BE84792B-DC13-D94F-6B03-BD35D6634EC1}"/>
                </a:ext>
              </a:extLst>
            </p:cNvPr>
            <p:cNvSpPr/>
            <p:nvPr/>
          </p:nvSpPr>
          <p:spPr>
            <a:xfrm>
              <a:off x="9707837" y="19868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627">
              <a:extLst>
                <a:ext uri="{FF2B5EF4-FFF2-40B4-BE49-F238E27FC236}">
                  <a16:creationId xmlns:a16="http://schemas.microsoft.com/office/drawing/2014/main" id="{EF2966B3-D9EA-30AD-3A7C-64BA83F728CF}"/>
                </a:ext>
              </a:extLst>
            </p:cNvPr>
            <p:cNvSpPr/>
            <p:nvPr/>
          </p:nvSpPr>
          <p:spPr>
            <a:xfrm>
              <a:off x="9793015" y="5115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631">
              <a:extLst>
                <a:ext uri="{FF2B5EF4-FFF2-40B4-BE49-F238E27FC236}">
                  <a16:creationId xmlns:a16="http://schemas.microsoft.com/office/drawing/2014/main" id="{2D3E8B41-71B7-D158-77DD-CECA2137B1C0}"/>
                </a:ext>
              </a:extLst>
            </p:cNvPr>
            <p:cNvSpPr/>
            <p:nvPr/>
          </p:nvSpPr>
          <p:spPr>
            <a:xfrm>
              <a:off x="9365775" y="10839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632">
              <a:extLst>
                <a:ext uri="{FF2B5EF4-FFF2-40B4-BE49-F238E27FC236}">
                  <a16:creationId xmlns:a16="http://schemas.microsoft.com/office/drawing/2014/main" id="{CC04760A-9BA1-AC1E-277B-2126FB16969E}"/>
                </a:ext>
              </a:extLst>
            </p:cNvPr>
            <p:cNvSpPr/>
            <p:nvPr/>
          </p:nvSpPr>
          <p:spPr>
            <a:xfrm>
              <a:off x="9450954" y="9363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633">
              <a:extLst>
                <a:ext uri="{FF2B5EF4-FFF2-40B4-BE49-F238E27FC236}">
                  <a16:creationId xmlns:a16="http://schemas.microsoft.com/office/drawing/2014/main" id="{D867FF60-E484-58DF-2CAE-6856DDF9A6D2}"/>
                </a:ext>
              </a:extLst>
            </p:cNvPr>
            <p:cNvSpPr/>
            <p:nvPr/>
          </p:nvSpPr>
          <p:spPr>
            <a:xfrm>
              <a:off x="9536133" y="7888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634">
              <a:extLst>
                <a:ext uri="{FF2B5EF4-FFF2-40B4-BE49-F238E27FC236}">
                  <a16:creationId xmlns:a16="http://schemas.microsoft.com/office/drawing/2014/main" id="{478B0F8E-1D2D-F981-B2EB-E1E920CC542C}"/>
                </a:ext>
              </a:extLst>
            </p:cNvPr>
            <p:cNvSpPr/>
            <p:nvPr/>
          </p:nvSpPr>
          <p:spPr>
            <a:xfrm>
              <a:off x="9621312" y="64129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635">
              <a:extLst>
                <a:ext uri="{FF2B5EF4-FFF2-40B4-BE49-F238E27FC236}">
                  <a16:creationId xmlns:a16="http://schemas.microsoft.com/office/drawing/2014/main" id="{232CA054-9737-65B1-3BD4-141BBD7710FD}"/>
                </a:ext>
              </a:extLst>
            </p:cNvPr>
            <p:cNvSpPr/>
            <p:nvPr/>
          </p:nvSpPr>
          <p:spPr>
            <a:xfrm>
              <a:off x="9706490" y="4937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636">
              <a:extLst>
                <a:ext uri="{FF2B5EF4-FFF2-40B4-BE49-F238E27FC236}">
                  <a16:creationId xmlns:a16="http://schemas.microsoft.com/office/drawing/2014/main" id="{DCB536C9-318F-372B-410D-2E6847A19AF4}"/>
                </a:ext>
              </a:extLst>
            </p:cNvPr>
            <p:cNvSpPr/>
            <p:nvPr/>
          </p:nvSpPr>
          <p:spPr>
            <a:xfrm>
              <a:off x="9791669" y="34622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637">
              <a:extLst>
                <a:ext uri="{FF2B5EF4-FFF2-40B4-BE49-F238E27FC236}">
                  <a16:creationId xmlns:a16="http://schemas.microsoft.com/office/drawing/2014/main" id="{98729C1C-C407-29A6-4447-C0D2EA53E84F}"/>
                </a:ext>
              </a:extLst>
            </p:cNvPr>
            <p:cNvSpPr/>
            <p:nvPr/>
          </p:nvSpPr>
          <p:spPr>
            <a:xfrm>
              <a:off x="9876849" y="19868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638">
              <a:extLst>
                <a:ext uri="{FF2B5EF4-FFF2-40B4-BE49-F238E27FC236}">
                  <a16:creationId xmlns:a16="http://schemas.microsoft.com/office/drawing/2014/main" id="{E621D565-588F-BBD0-818E-A94E276BC143}"/>
                </a:ext>
              </a:extLst>
            </p:cNvPr>
            <p:cNvSpPr/>
            <p:nvPr/>
          </p:nvSpPr>
          <p:spPr>
            <a:xfrm>
              <a:off x="9962028" y="5115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642">
              <a:extLst>
                <a:ext uri="{FF2B5EF4-FFF2-40B4-BE49-F238E27FC236}">
                  <a16:creationId xmlns:a16="http://schemas.microsoft.com/office/drawing/2014/main" id="{AFC2F1BB-9542-C995-5026-00E71B799EDF}"/>
                </a:ext>
              </a:extLst>
            </p:cNvPr>
            <p:cNvSpPr/>
            <p:nvPr/>
          </p:nvSpPr>
          <p:spPr>
            <a:xfrm>
              <a:off x="9534786" y="1083903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643">
              <a:extLst>
                <a:ext uri="{FF2B5EF4-FFF2-40B4-BE49-F238E27FC236}">
                  <a16:creationId xmlns:a16="http://schemas.microsoft.com/office/drawing/2014/main" id="{74B301E9-9CB9-5EF2-D0CD-DEB93C4E663F}"/>
                </a:ext>
              </a:extLst>
            </p:cNvPr>
            <p:cNvSpPr/>
            <p:nvPr/>
          </p:nvSpPr>
          <p:spPr>
            <a:xfrm>
              <a:off x="9619965" y="93636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1031" y="21043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644">
              <a:extLst>
                <a:ext uri="{FF2B5EF4-FFF2-40B4-BE49-F238E27FC236}">
                  <a16:creationId xmlns:a16="http://schemas.microsoft.com/office/drawing/2014/main" id="{2DC7224E-7421-02F0-1B6F-B221EDAA142B}"/>
                </a:ext>
              </a:extLst>
            </p:cNvPr>
            <p:cNvSpPr/>
            <p:nvPr/>
          </p:nvSpPr>
          <p:spPr>
            <a:xfrm>
              <a:off x="9705144" y="78883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645">
              <a:extLst>
                <a:ext uri="{FF2B5EF4-FFF2-40B4-BE49-F238E27FC236}">
                  <a16:creationId xmlns:a16="http://schemas.microsoft.com/office/drawing/2014/main" id="{0F5FCA50-7327-577F-08D4-28B6E3B2046C}"/>
                </a:ext>
              </a:extLst>
            </p:cNvPr>
            <p:cNvSpPr/>
            <p:nvPr/>
          </p:nvSpPr>
          <p:spPr>
            <a:xfrm>
              <a:off x="9790324" y="641296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646">
              <a:extLst>
                <a:ext uri="{FF2B5EF4-FFF2-40B4-BE49-F238E27FC236}">
                  <a16:creationId xmlns:a16="http://schemas.microsoft.com/office/drawing/2014/main" id="{7B1DA44C-1BFD-660F-DDCF-4D0EEABD5163}"/>
                </a:ext>
              </a:extLst>
            </p:cNvPr>
            <p:cNvSpPr/>
            <p:nvPr/>
          </p:nvSpPr>
          <p:spPr>
            <a:xfrm>
              <a:off x="9875501" y="493760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647">
              <a:extLst>
                <a:ext uri="{FF2B5EF4-FFF2-40B4-BE49-F238E27FC236}">
                  <a16:creationId xmlns:a16="http://schemas.microsoft.com/office/drawing/2014/main" id="{C823A56D-3F36-2CB1-B83D-A9D018C9AA49}"/>
                </a:ext>
              </a:extLst>
            </p:cNvPr>
            <p:cNvSpPr/>
            <p:nvPr/>
          </p:nvSpPr>
          <p:spPr>
            <a:xfrm>
              <a:off x="9960681" y="346224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648">
              <a:extLst>
                <a:ext uri="{FF2B5EF4-FFF2-40B4-BE49-F238E27FC236}">
                  <a16:creationId xmlns:a16="http://schemas.microsoft.com/office/drawing/2014/main" id="{1E7AAD09-9752-3B26-4BD5-BC7AF7501FF0}"/>
                </a:ext>
              </a:extLst>
            </p:cNvPr>
            <p:cNvSpPr/>
            <p:nvPr/>
          </p:nvSpPr>
          <p:spPr>
            <a:xfrm>
              <a:off x="10045860" y="198688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43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43" y="21031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649">
              <a:extLst>
                <a:ext uri="{FF2B5EF4-FFF2-40B4-BE49-F238E27FC236}">
                  <a16:creationId xmlns:a16="http://schemas.microsoft.com/office/drawing/2014/main" id="{68005EEC-1AC1-C1EA-761E-2DDFF4490492}"/>
                </a:ext>
              </a:extLst>
            </p:cNvPr>
            <p:cNvSpPr/>
            <p:nvPr/>
          </p:nvSpPr>
          <p:spPr>
            <a:xfrm>
              <a:off x="10131052" y="51152"/>
              <a:ext cx="21590" cy="21590"/>
            </a:xfrm>
            <a:custGeom>
              <a:avLst/>
              <a:gdLst/>
              <a:ahLst/>
              <a:cxnLst/>
              <a:rect l="l" t="t" r="r" b="b"/>
              <a:pathLst>
                <a:path w="21590" h="21590">
                  <a:moveTo>
                    <a:pt x="21031" y="0"/>
                  </a:moveTo>
                  <a:lnTo>
                    <a:pt x="0" y="0"/>
                  </a:lnTo>
                  <a:lnTo>
                    <a:pt x="0" y="21031"/>
                  </a:lnTo>
                  <a:lnTo>
                    <a:pt x="21031" y="21031"/>
                  </a:lnTo>
                  <a:lnTo>
                    <a:pt x="21031" y="0"/>
                  </a:lnTo>
                  <a:close/>
                </a:path>
              </a:pathLst>
            </a:custGeom>
            <a:solidFill>
              <a:srgbClr val="A3A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6" name="Title Placeholder 1">
            <a:extLst>
              <a:ext uri="{FF2B5EF4-FFF2-40B4-BE49-F238E27FC236}">
                <a16:creationId xmlns:a16="http://schemas.microsoft.com/office/drawing/2014/main" id="{FBCA6F32-3A06-53BD-3E7C-A505C01FEEB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107" y="4510147"/>
            <a:ext cx="4357370" cy="58444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58131-5C73-DCDC-CD8B-AD12716D10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862811" y="620887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or team</a:t>
            </a:r>
          </a:p>
        </p:txBody>
      </p:sp>
    </p:spTree>
    <p:extLst>
      <p:ext uri="{BB962C8B-B14F-4D97-AF65-F5344CB8AC3E}">
        <p14:creationId xmlns:p14="http://schemas.microsoft.com/office/powerpoint/2010/main" val="372280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arallelogram 1">
            <a:extLst>
              <a:ext uri="{FF2B5EF4-FFF2-40B4-BE49-F238E27FC236}">
                <a16:creationId xmlns:a16="http://schemas.microsoft.com/office/drawing/2014/main" id="{3FB9D0B3-E726-4D31-A667-7063B730872A}"/>
              </a:ext>
            </a:extLst>
          </p:cNvPr>
          <p:cNvSpPr>
            <a:spLocks/>
          </p:cNvSpPr>
          <p:nvPr userDrawn="1"/>
        </p:nvSpPr>
        <p:spPr>
          <a:xfrm>
            <a:off x="8961119" y="5637403"/>
            <a:ext cx="4031549" cy="1220598"/>
          </a:xfrm>
          <a:custGeom>
            <a:avLst/>
            <a:gdLst>
              <a:gd name="connsiteX0" fmla="*/ 0 w 3532094"/>
              <a:gd name="connsiteY0" fmla="*/ 753035 h 753035"/>
              <a:gd name="connsiteX1" fmla="*/ 188259 w 3532094"/>
              <a:gd name="connsiteY1" fmla="*/ 0 h 753035"/>
              <a:gd name="connsiteX2" fmla="*/ 3532094 w 3532094"/>
              <a:gd name="connsiteY2" fmla="*/ 0 h 753035"/>
              <a:gd name="connsiteX3" fmla="*/ 3343835 w 3532094"/>
              <a:gd name="connsiteY3" fmla="*/ 753035 h 753035"/>
              <a:gd name="connsiteX4" fmla="*/ 0 w 3532094"/>
              <a:gd name="connsiteY4" fmla="*/ 753035 h 753035"/>
              <a:gd name="connsiteX0" fmla="*/ 0 w 3691121"/>
              <a:gd name="connsiteY0" fmla="*/ 753035 h 753035"/>
              <a:gd name="connsiteX1" fmla="*/ 188259 w 3691121"/>
              <a:gd name="connsiteY1" fmla="*/ 0 h 753035"/>
              <a:gd name="connsiteX2" fmla="*/ 3691121 w 3691121"/>
              <a:gd name="connsiteY2" fmla="*/ 4417 h 753035"/>
              <a:gd name="connsiteX3" fmla="*/ 3343835 w 3691121"/>
              <a:gd name="connsiteY3" fmla="*/ 753035 h 753035"/>
              <a:gd name="connsiteX4" fmla="*/ 0 w 3691121"/>
              <a:gd name="connsiteY4" fmla="*/ 753035 h 753035"/>
              <a:gd name="connsiteX0" fmla="*/ 0 w 3691121"/>
              <a:gd name="connsiteY0" fmla="*/ 753035 h 753035"/>
              <a:gd name="connsiteX1" fmla="*/ 188259 w 3691121"/>
              <a:gd name="connsiteY1" fmla="*/ 0 h 753035"/>
              <a:gd name="connsiteX2" fmla="*/ 3691121 w 3691121"/>
              <a:gd name="connsiteY2" fmla="*/ 4417 h 753035"/>
              <a:gd name="connsiteX3" fmla="*/ 3259904 w 3691121"/>
              <a:gd name="connsiteY3" fmla="*/ 735365 h 753035"/>
              <a:gd name="connsiteX4" fmla="*/ 0 w 3691121"/>
              <a:gd name="connsiteY4" fmla="*/ 753035 h 753035"/>
              <a:gd name="connsiteX0" fmla="*/ 0 w 3938864"/>
              <a:gd name="connsiteY0" fmla="*/ 762044 h 762044"/>
              <a:gd name="connsiteX1" fmla="*/ 436002 w 3938864"/>
              <a:gd name="connsiteY1" fmla="*/ 0 h 762044"/>
              <a:gd name="connsiteX2" fmla="*/ 3938864 w 3938864"/>
              <a:gd name="connsiteY2" fmla="*/ 4417 h 762044"/>
              <a:gd name="connsiteX3" fmla="*/ 3507647 w 3938864"/>
              <a:gd name="connsiteY3" fmla="*/ 735365 h 762044"/>
              <a:gd name="connsiteX4" fmla="*/ 0 w 3938864"/>
              <a:gd name="connsiteY4" fmla="*/ 762044 h 762044"/>
              <a:gd name="connsiteX0" fmla="*/ 0 w 3938864"/>
              <a:gd name="connsiteY0" fmla="*/ 762044 h 762044"/>
              <a:gd name="connsiteX1" fmla="*/ 436002 w 3938864"/>
              <a:gd name="connsiteY1" fmla="*/ 0 h 762044"/>
              <a:gd name="connsiteX2" fmla="*/ 3938864 w 3938864"/>
              <a:gd name="connsiteY2" fmla="*/ 4417 h 762044"/>
              <a:gd name="connsiteX3" fmla="*/ 3507647 w 3938864"/>
              <a:gd name="connsiteY3" fmla="*/ 759302 h 762044"/>
              <a:gd name="connsiteX4" fmla="*/ 0 w 3938864"/>
              <a:gd name="connsiteY4" fmla="*/ 762044 h 762044"/>
              <a:gd name="connsiteX0" fmla="*/ 0 w 3507647"/>
              <a:gd name="connsiteY0" fmla="*/ 762044 h 762044"/>
              <a:gd name="connsiteX1" fmla="*/ 436002 w 3507647"/>
              <a:gd name="connsiteY1" fmla="*/ 0 h 762044"/>
              <a:gd name="connsiteX2" fmla="*/ 2215696 w 3507647"/>
              <a:gd name="connsiteY2" fmla="*/ 4417 h 762044"/>
              <a:gd name="connsiteX3" fmla="*/ 3507647 w 3507647"/>
              <a:gd name="connsiteY3" fmla="*/ 759302 h 762044"/>
              <a:gd name="connsiteX4" fmla="*/ 0 w 3507647"/>
              <a:gd name="connsiteY4" fmla="*/ 762044 h 762044"/>
              <a:gd name="connsiteX0" fmla="*/ 0 w 2215696"/>
              <a:gd name="connsiteY0" fmla="*/ 762044 h 762044"/>
              <a:gd name="connsiteX1" fmla="*/ 436002 w 2215696"/>
              <a:gd name="connsiteY1" fmla="*/ 0 h 762044"/>
              <a:gd name="connsiteX2" fmla="*/ 2215696 w 2215696"/>
              <a:gd name="connsiteY2" fmla="*/ 4417 h 762044"/>
              <a:gd name="connsiteX3" fmla="*/ 1749313 w 2215696"/>
              <a:gd name="connsiteY3" fmla="*/ 759302 h 762044"/>
              <a:gd name="connsiteX4" fmla="*/ 0 w 2215696"/>
              <a:gd name="connsiteY4" fmla="*/ 762044 h 762044"/>
              <a:gd name="connsiteX0" fmla="*/ 0 w 2215696"/>
              <a:gd name="connsiteY0" fmla="*/ 762044 h 762044"/>
              <a:gd name="connsiteX1" fmla="*/ 436002 w 2215696"/>
              <a:gd name="connsiteY1" fmla="*/ 0 h 762044"/>
              <a:gd name="connsiteX2" fmla="*/ 2215696 w 2215696"/>
              <a:gd name="connsiteY2" fmla="*/ 4417 h 762044"/>
              <a:gd name="connsiteX3" fmla="*/ 1784101 w 2215696"/>
              <a:gd name="connsiteY3" fmla="*/ 759302 h 762044"/>
              <a:gd name="connsiteX4" fmla="*/ 0 w 2215696"/>
              <a:gd name="connsiteY4" fmla="*/ 762044 h 762044"/>
              <a:gd name="connsiteX0" fmla="*/ 0 w 2211348"/>
              <a:gd name="connsiteY0" fmla="*/ 762044 h 762044"/>
              <a:gd name="connsiteX1" fmla="*/ 436002 w 2211348"/>
              <a:gd name="connsiteY1" fmla="*/ 0 h 762044"/>
              <a:gd name="connsiteX2" fmla="*/ 2211348 w 2211348"/>
              <a:gd name="connsiteY2" fmla="*/ 8766 h 762044"/>
              <a:gd name="connsiteX3" fmla="*/ 1784101 w 2211348"/>
              <a:gd name="connsiteY3" fmla="*/ 759302 h 762044"/>
              <a:gd name="connsiteX4" fmla="*/ 0 w 2211348"/>
              <a:gd name="connsiteY4" fmla="*/ 762044 h 762044"/>
              <a:gd name="connsiteX0" fmla="*/ 0 w 2211348"/>
              <a:gd name="connsiteY0" fmla="*/ 762044 h 762044"/>
              <a:gd name="connsiteX1" fmla="*/ 436002 w 2211348"/>
              <a:gd name="connsiteY1" fmla="*/ 0 h 762044"/>
              <a:gd name="connsiteX2" fmla="*/ 2211348 w 2211348"/>
              <a:gd name="connsiteY2" fmla="*/ 6174 h 762044"/>
              <a:gd name="connsiteX3" fmla="*/ 1784101 w 2211348"/>
              <a:gd name="connsiteY3" fmla="*/ 759302 h 762044"/>
              <a:gd name="connsiteX4" fmla="*/ 0 w 2211348"/>
              <a:gd name="connsiteY4" fmla="*/ 762044 h 762044"/>
              <a:gd name="connsiteX0" fmla="*/ 0 w 2209408"/>
              <a:gd name="connsiteY0" fmla="*/ 762044 h 762044"/>
              <a:gd name="connsiteX1" fmla="*/ 436002 w 2209408"/>
              <a:gd name="connsiteY1" fmla="*/ 0 h 762044"/>
              <a:gd name="connsiteX2" fmla="*/ 2209408 w 2209408"/>
              <a:gd name="connsiteY2" fmla="*/ 356 h 762044"/>
              <a:gd name="connsiteX3" fmla="*/ 1784101 w 2209408"/>
              <a:gd name="connsiteY3" fmla="*/ 759302 h 762044"/>
              <a:gd name="connsiteX4" fmla="*/ 0 w 2209408"/>
              <a:gd name="connsiteY4" fmla="*/ 762044 h 762044"/>
              <a:gd name="connsiteX0" fmla="*/ 0 w 2209408"/>
              <a:gd name="connsiteY0" fmla="*/ 762044 h 762044"/>
              <a:gd name="connsiteX1" fmla="*/ 436002 w 2209408"/>
              <a:gd name="connsiteY1" fmla="*/ 0 h 762044"/>
              <a:gd name="connsiteX2" fmla="*/ 2209408 w 2209408"/>
              <a:gd name="connsiteY2" fmla="*/ 356 h 762044"/>
              <a:gd name="connsiteX3" fmla="*/ 1784101 w 2209408"/>
              <a:gd name="connsiteY3" fmla="*/ 761174 h 762044"/>
              <a:gd name="connsiteX4" fmla="*/ 0 w 2209408"/>
              <a:gd name="connsiteY4" fmla="*/ 762044 h 76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408" h="762044">
                <a:moveTo>
                  <a:pt x="0" y="762044"/>
                </a:moveTo>
                <a:lnTo>
                  <a:pt x="436002" y="0"/>
                </a:lnTo>
                <a:lnTo>
                  <a:pt x="2209408" y="356"/>
                </a:lnTo>
                <a:lnTo>
                  <a:pt x="1784101" y="761174"/>
                </a:lnTo>
                <a:lnTo>
                  <a:pt x="0" y="762044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2364" t="-88285" r="19860" b="-152967"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28">
            <a:extLst>
              <a:ext uri="{FF2B5EF4-FFF2-40B4-BE49-F238E27FC236}">
                <a16:creationId xmlns:a16="http://schemas.microsoft.com/office/drawing/2014/main" id="{102763A0-083E-4D79-BAEA-FCE5D03F77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85" y="6016768"/>
            <a:ext cx="695915" cy="878178"/>
          </a:xfrm>
          <a:prstGeom prst="rect">
            <a:avLst/>
          </a:prstGeom>
        </p:spPr>
      </p:pic>
      <p:pic>
        <p:nvPicPr>
          <p:cNvPr id="12" name="圖片 26">
            <a:extLst>
              <a:ext uri="{FF2B5EF4-FFF2-40B4-BE49-F238E27FC236}">
                <a16:creationId xmlns:a16="http://schemas.microsoft.com/office/drawing/2014/main" id="{AB5E09AF-A828-418E-BBFF-C71DBA3604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8" y="6016767"/>
            <a:ext cx="829238" cy="87899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D1C4F8C-81BC-46E5-A2CB-BB10C380BA27}"/>
              </a:ext>
            </a:extLst>
          </p:cNvPr>
          <p:cNvSpPr/>
          <p:nvPr userDrawn="1"/>
        </p:nvSpPr>
        <p:spPr>
          <a:xfrm>
            <a:off x="4158662" y="6488668"/>
            <a:ext cx="27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0C299466-2B01-4596-BE6F-3690B25EC545}" type="datetime4">
              <a:rPr lang="en-US" altLang="zh-TW" smtClean="0"/>
              <a:t>June 25, 2024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36702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D80A47E-95D3-46EA-8EBF-9A24D9EF6237}"/>
              </a:ext>
            </a:extLst>
          </p:cNvPr>
          <p:cNvSpPr/>
          <p:nvPr userDrawn="1"/>
        </p:nvSpPr>
        <p:spPr>
          <a:xfrm>
            <a:off x="0" y="-1"/>
            <a:ext cx="12192000" cy="68704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D9C369-9C39-4AFF-A600-73A96760B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505" y="177617"/>
            <a:ext cx="11829670" cy="5182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Headings, Arial Black 28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88E208-4AE7-47A9-98C3-2E2AC1905565}"/>
              </a:ext>
            </a:extLst>
          </p:cNvPr>
          <p:cNvSpPr/>
          <p:nvPr userDrawn="1"/>
        </p:nvSpPr>
        <p:spPr>
          <a:xfrm rot="10800000">
            <a:off x="-6" y="6794679"/>
            <a:ext cx="12192001" cy="82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C52B0-BC28-405A-9BD8-E1331B404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01" y="6559415"/>
            <a:ext cx="685800" cy="19433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28B5D0-CEF4-4492-BEC3-869CB8590DDF}"/>
              </a:ext>
            </a:extLst>
          </p:cNvPr>
          <p:cNvCxnSpPr>
            <a:cxnSpLocks/>
          </p:cNvCxnSpPr>
          <p:nvPr userDrawn="1"/>
        </p:nvCxnSpPr>
        <p:spPr>
          <a:xfrm>
            <a:off x="213355" y="695883"/>
            <a:ext cx="1197864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9CC4F0B-11FA-4C6C-A0EA-8515DFC44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642" y="1149539"/>
            <a:ext cx="8461375" cy="495492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200000"/>
              </a:lnSpc>
              <a:buClr>
                <a:schemeClr val="accent4"/>
              </a:buClr>
              <a:buFont typeface="Arial" panose="020B0604020202020204" pitchFamily="34" charset="0"/>
              <a:buChar char="■"/>
              <a:defRPr b="1"/>
            </a:lvl1pPr>
            <a:lvl2pPr marL="685800" indent="-228600">
              <a:lnSpc>
                <a:spcPct val="200000"/>
              </a:lnSpc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■"/>
              <a:defRPr b="1"/>
            </a:lvl2pPr>
            <a:lvl3pPr marL="1143000" indent="-228600">
              <a:lnSpc>
                <a:spcPct val="200000"/>
              </a:lnSpc>
              <a:buClrTx/>
              <a:buFont typeface="Arial" panose="020B0604020202020204" pitchFamily="34" charset="0"/>
              <a:buChar char="■"/>
              <a:defRPr b="1"/>
            </a:lvl3pPr>
            <a:lvl4pPr marL="1600200" indent="-228600">
              <a:lnSpc>
                <a:spcPct val="200000"/>
              </a:lnSpc>
              <a:buClrTx/>
              <a:buFont typeface="Arial" panose="020B0604020202020204" pitchFamily="34" charset="0"/>
              <a:buChar char="►"/>
              <a:defRPr b="1"/>
            </a:lvl4pPr>
            <a:lvl5pPr marL="2057400" indent="-228600">
              <a:lnSpc>
                <a:spcPct val="200000"/>
              </a:lnSpc>
              <a:buClrTx/>
              <a:buFont typeface="Arial" panose="020B0604020202020204" pitchFamily="34" charset="0"/>
              <a:buChar char="►"/>
              <a:defRPr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6B13FA8-36C6-42C6-8791-45C5DE44A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382" r="33081"/>
          <a:stretch/>
        </p:blipFill>
        <p:spPr>
          <a:xfrm>
            <a:off x="8068520" y="1233260"/>
            <a:ext cx="4123475" cy="4889416"/>
          </a:xfrm>
          <a:prstGeom prst="rect">
            <a:avLst/>
          </a:prstGeom>
        </p:spPr>
      </p:pic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46E6C646-75FA-47C5-B810-2E3ABE995C0F}"/>
              </a:ext>
            </a:extLst>
          </p:cNvPr>
          <p:cNvSpPr txBox="1">
            <a:spLocks/>
          </p:cNvSpPr>
          <p:nvPr userDrawn="1"/>
        </p:nvSpPr>
        <p:spPr>
          <a:xfrm>
            <a:off x="8572517" y="6561376"/>
            <a:ext cx="2286016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94F46A-4B99-4918-9FB4-90BB69317B43}" type="datetime4">
              <a:rPr lang="en-US" altLang="zh-TW" smtClean="0">
                <a:solidFill>
                  <a:prstClr val="black"/>
                </a:solidFill>
                <a:latin typeface="Arial"/>
              </a:rPr>
              <a:pPr/>
              <a:t>June 25, 2024</a:t>
            </a:fld>
            <a:endParaRPr lang="zh-TW" alt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C7A55C22-95B3-422F-B183-7D61DEAD3EC3}"/>
              </a:ext>
            </a:extLst>
          </p:cNvPr>
          <p:cNvSpPr txBox="1">
            <a:spLocks/>
          </p:cNvSpPr>
          <p:nvPr userDrawn="1"/>
        </p:nvSpPr>
        <p:spPr>
          <a:xfrm>
            <a:off x="2952728" y="6561376"/>
            <a:ext cx="5619789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zh-TW" altLang="en-US" sz="1100" kern="1200" dirty="0" smtClean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prstClr val="black"/>
                </a:solidFill>
                <a:latin typeface="Arial"/>
                <a:ea typeface="微軟正黑體"/>
              </a:rPr>
              <a:t>Project Name</a:t>
            </a:r>
          </a:p>
        </p:txBody>
      </p:sp>
      <p:sp>
        <p:nvSpPr>
          <p:cNvPr id="14" name="投影片編號版面配置區 5">
            <a:extLst>
              <a:ext uri="{FF2B5EF4-FFF2-40B4-BE49-F238E27FC236}">
                <a16:creationId xmlns:a16="http://schemas.microsoft.com/office/drawing/2014/main" id="{B02D2031-6800-4B45-AFC7-791AA3F77482}"/>
              </a:ext>
            </a:extLst>
          </p:cNvPr>
          <p:cNvSpPr txBox="1">
            <a:spLocks/>
          </p:cNvSpPr>
          <p:nvPr userDrawn="1"/>
        </p:nvSpPr>
        <p:spPr>
          <a:xfrm>
            <a:off x="10930057" y="6561376"/>
            <a:ext cx="1250619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11FF7C-01C6-4D15-9894-10643778B401}" type="slidenum">
              <a:rPr lang="zh-TW" alt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r>
              <a:rPr lang="en-US" altLang="zh-TW">
                <a:solidFill>
                  <a:prstClr val="black"/>
                </a:solidFill>
                <a:latin typeface="Arial"/>
              </a:rPr>
              <a:t>/28</a:t>
            </a:r>
            <a:endParaRPr lang="zh-TW" altLang="en-US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15" name="群組 18">
            <a:extLst>
              <a:ext uri="{FF2B5EF4-FFF2-40B4-BE49-F238E27FC236}">
                <a16:creationId xmlns:a16="http://schemas.microsoft.com/office/drawing/2014/main" id="{810DD58C-C209-4A8F-A694-B164EAA49592}"/>
              </a:ext>
            </a:extLst>
          </p:cNvPr>
          <p:cNvGrpSpPr/>
          <p:nvPr userDrawn="1"/>
        </p:nvGrpSpPr>
        <p:grpSpPr>
          <a:xfrm>
            <a:off x="10469111" y="136159"/>
            <a:ext cx="1640543" cy="443072"/>
            <a:chOff x="7663950" y="2677616"/>
            <a:chExt cx="3332765" cy="900101"/>
          </a:xfrm>
        </p:grpSpPr>
        <p:pic>
          <p:nvPicPr>
            <p:cNvPr id="16" name="圖片 19">
              <a:extLst>
                <a:ext uri="{FF2B5EF4-FFF2-40B4-BE49-F238E27FC236}">
                  <a16:creationId xmlns:a16="http://schemas.microsoft.com/office/drawing/2014/main" id="{665412D8-88D5-4F64-AD73-F6E8C2D500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8378"/>
            <a:stretch/>
          </p:blipFill>
          <p:spPr>
            <a:xfrm>
              <a:off x="7663950" y="2677616"/>
              <a:ext cx="995910" cy="900100"/>
            </a:xfrm>
            <a:prstGeom prst="rect">
              <a:avLst/>
            </a:prstGeom>
          </p:spPr>
        </p:pic>
        <p:pic>
          <p:nvPicPr>
            <p:cNvPr id="17" name="圖片 20">
              <a:extLst>
                <a:ext uri="{FF2B5EF4-FFF2-40B4-BE49-F238E27FC236}">
                  <a16:creationId xmlns:a16="http://schemas.microsoft.com/office/drawing/2014/main" id="{25968BE0-58DD-42FF-B6F5-6DBC16CE15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69477"/>
            <a:stretch/>
          </p:blipFill>
          <p:spPr>
            <a:xfrm>
              <a:off x="8659860" y="2677616"/>
              <a:ext cx="2336855" cy="900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179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2F45856-FCD5-48D9-92FC-7D67F16C4F20}"/>
              </a:ext>
            </a:extLst>
          </p:cNvPr>
          <p:cNvSpPr/>
          <p:nvPr userDrawn="1"/>
        </p:nvSpPr>
        <p:spPr>
          <a:xfrm>
            <a:off x="0" y="-1"/>
            <a:ext cx="12192000" cy="68704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8226EE2-9EE3-4C46-93FA-2B4093085A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396" y="344913"/>
            <a:ext cx="1975753" cy="559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9DED2D-6089-45B7-962D-570DF5577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033" t="174" r="-77" b="-174"/>
          <a:stretch/>
        </p:blipFill>
        <p:spPr>
          <a:xfrm>
            <a:off x="0" y="1442617"/>
            <a:ext cx="12192000" cy="5427841"/>
          </a:xfrm>
          <a:prstGeom prst="rect">
            <a:avLst/>
          </a:prstGeom>
        </p:spPr>
      </p:pic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52C96D25-2DED-8D46-842F-A924F9380EE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84912" y="3121555"/>
            <a:ext cx="8810018" cy="61489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BREAKER HEADING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304510DB-AD50-4B84-8072-3AB0EF00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809" y="6505334"/>
            <a:ext cx="478121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96879BE-5F1F-7A41-8544-C67116103D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群組 18">
            <a:extLst>
              <a:ext uri="{FF2B5EF4-FFF2-40B4-BE49-F238E27FC236}">
                <a16:creationId xmlns:a16="http://schemas.microsoft.com/office/drawing/2014/main" id="{2070176F-3AA9-42E7-B8AF-ABD44C3FCAEF}"/>
              </a:ext>
            </a:extLst>
          </p:cNvPr>
          <p:cNvGrpSpPr/>
          <p:nvPr userDrawn="1"/>
        </p:nvGrpSpPr>
        <p:grpSpPr>
          <a:xfrm>
            <a:off x="10469111" y="136159"/>
            <a:ext cx="1640543" cy="443072"/>
            <a:chOff x="7663950" y="2677616"/>
            <a:chExt cx="3332765" cy="900101"/>
          </a:xfrm>
        </p:grpSpPr>
        <p:pic>
          <p:nvPicPr>
            <p:cNvPr id="8" name="圖片 19">
              <a:extLst>
                <a:ext uri="{FF2B5EF4-FFF2-40B4-BE49-F238E27FC236}">
                  <a16:creationId xmlns:a16="http://schemas.microsoft.com/office/drawing/2014/main" id="{BBA23446-6E36-40E2-9F21-1556E9428EB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8378"/>
            <a:stretch/>
          </p:blipFill>
          <p:spPr>
            <a:xfrm>
              <a:off x="7663950" y="2677616"/>
              <a:ext cx="995910" cy="900100"/>
            </a:xfrm>
            <a:prstGeom prst="rect">
              <a:avLst/>
            </a:prstGeom>
          </p:spPr>
        </p:pic>
        <p:pic>
          <p:nvPicPr>
            <p:cNvPr id="9" name="圖片 20">
              <a:extLst>
                <a:ext uri="{FF2B5EF4-FFF2-40B4-BE49-F238E27FC236}">
                  <a16:creationId xmlns:a16="http://schemas.microsoft.com/office/drawing/2014/main" id="{29B499C5-B6EC-4F94-AA4A-52A8EDC311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69477"/>
            <a:stretch/>
          </p:blipFill>
          <p:spPr>
            <a:xfrm>
              <a:off x="8659860" y="2677616"/>
              <a:ext cx="2336855" cy="900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82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2"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D1BBAEF-E07B-455B-931B-A0F1B0FCD78F}"/>
              </a:ext>
            </a:extLst>
          </p:cNvPr>
          <p:cNvSpPr/>
          <p:nvPr userDrawn="1"/>
        </p:nvSpPr>
        <p:spPr>
          <a:xfrm>
            <a:off x="0" y="-1"/>
            <a:ext cx="12192000" cy="687045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599B5D-EA0C-4250-9AAC-3CE0F6EEB17A}"/>
              </a:ext>
            </a:extLst>
          </p:cNvPr>
          <p:cNvGrpSpPr/>
          <p:nvPr userDrawn="1"/>
        </p:nvGrpSpPr>
        <p:grpSpPr>
          <a:xfrm>
            <a:off x="0" y="1442617"/>
            <a:ext cx="12192000" cy="5427841"/>
            <a:chOff x="0" y="1442617"/>
            <a:chExt cx="12192000" cy="542784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D855A3-E1B0-44D8-90C2-947C32A8718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8033" t="174" r="-77" b="-174"/>
            <a:stretch/>
          </p:blipFill>
          <p:spPr>
            <a:xfrm>
              <a:off x="0" y="1442617"/>
              <a:ext cx="12192000" cy="542784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3677B7-A314-4B96-BC10-6138F9BD3B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47822"/>
            <a:stretch/>
          </p:blipFill>
          <p:spPr>
            <a:xfrm>
              <a:off x="0" y="4116592"/>
              <a:ext cx="3486474" cy="1292464"/>
            </a:xfrm>
            <a:prstGeom prst="rect">
              <a:avLst/>
            </a:prstGeom>
          </p:spPr>
        </p:pic>
      </p:grpSp>
      <p:sp>
        <p:nvSpPr>
          <p:cNvPr id="23" name="Text Placeholder 82">
            <a:extLst>
              <a:ext uri="{FF2B5EF4-FFF2-40B4-BE49-F238E27FC236}">
                <a16:creationId xmlns:a16="http://schemas.microsoft.com/office/drawing/2014/main" id="{3D33D8B0-1D1A-4866-BEF4-047A07131A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7312" y="3121555"/>
            <a:ext cx="8657618" cy="61489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BREAKER HEADING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C0A9537B-411B-45AE-882B-58BEB6D6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809" y="6505334"/>
            <a:ext cx="478121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96879BE-5F1F-7A41-8544-C67116103D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E83958-4637-45AE-B426-D77D88732B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396" y="344913"/>
            <a:ext cx="1975753" cy="5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0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3">
    <p:bg>
      <p:bgPr>
        <a:solidFill>
          <a:srgbClr val="FFD2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184A7B-DC0E-4983-AAFB-C9BD248F6413}"/>
              </a:ext>
            </a:extLst>
          </p:cNvPr>
          <p:cNvSpPr/>
          <p:nvPr userDrawn="1"/>
        </p:nvSpPr>
        <p:spPr>
          <a:xfrm>
            <a:off x="0" y="-1"/>
            <a:ext cx="12192000" cy="6870459"/>
          </a:xfrm>
          <a:prstGeom prst="rect">
            <a:avLst/>
          </a:prstGeom>
          <a:solidFill>
            <a:srgbClr val="FFD2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2072D-FA2F-416A-B76C-E3FD6B59BC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427" r="176" b="2847"/>
          <a:stretch/>
        </p:blipFill>
        <p:spPr>
          <a:xfrm>
            <a:off x="0" y="1473803"/>
            <a:ext cx="12192000" cy="5396655"/>
          </a:xfrm>
          <a:prstGeom prst="rect">
            <a:avLst/>
          </a:prstGeom>
        </p:spPr>
      </p:pic>
      <p:sp>
        <p:nvSpPr>
          <p:cNvPr id="21" name="Text Placeholder 82">
            <a:extLst>
              <a:ext uri="{FF2B5EF4-FFF2-40B4-BE49-F238E27FC236}">
                <a16:creationId xmlns:a16="http://schemas.microsoft.com/office/drawing/2014/main" id="{60F5F3C8-1503-473F-BD28-E18BCA5061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98558" y="3217089"/>
            <a:ext cx="8796371" cy="61489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 i="0">
                <a:solidFill>
                  <a:schemeClr val="tx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BREAKER HEADING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A8AB39C-943C-430B-A0EF-EA9123E7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809" y="6505334"/>
            <a:ext cx="478121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96879BE-5F1F-7A41-8544-C67116103D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D5471-A8C1-498B-B6A0-195B6005D8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396" y="344913"/>
            <a:ext cx="1975753" cy="5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9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335F4B-6D98-4F1F-AB31-4AC2A70A0919}"/>
              </a:ext>
            </a:extLst>
          </p:cNvPr>
          <p:cNvSpPr/>
          <p:nvPr userDrawn="1"/>
        </p:nvSpPr>
        <p:spPr>
          <a:xfrm>
            <a:off x="0" y="-1"/>
            <a:ext cx="12192000" cy="68704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itle 1">
            <a:extLst>
              <a:ext uri="{FF2B5EF4-FFF2-40B4-BE49-F238E27FC236}">
                <a16:creationId xmlns:a16="http://schemas.microsoft.com/office/drawing/2014/main" id="{1032EACF-6913-9A48-825B-BDE2BC1B7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709" y="177617"/>
            <a:ext cx="11851415" cy="5182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Headings, Arial Black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0279-DBF1-614D-8557-8DCFA01F9686}"/>
              </a:ext>
            </a:extLst>
          </p:cNvPr>
          <p:cNvSpPr/>
          <p:nvPr userDrawn="1"/>
        </p:nvSpPr>
        <p:spPr>
          <a:xfrm rot="10800000">
            <a:off x="-6" y="6794679"/>
            <a:ext cx="12192001" cy="82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93F00F-E002-7247-83DD-A5489A691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48" y="6539459"/>
            <a:ext cx="685800" cy="1926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443A-1F74-9645-A1B2-E72B8AB23D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95883"/>
            <a:ext cx="12180676" cy="580840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3FC1AE-4416-481E-AA6C-F5D2C08B0170}"/>
              </a:ext>
            </a:extLst>
          </p:cNvPr>
          <p:cNvCxnSpPr>
            <a:cxnSpLocks/>
          </p:cNvCxnSpPr>
          <p:nvPr userDrawn="1"/>
        </p:nvCxnSpPr>
        <p:spPr>
          <a:xfrm>
            <a:off x="213355" y="695883"/>
            <a:ext cx="1197864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日期版面配置區 3">
            <a:extLst>
              <a:ext uri="{FF2B5EF4-FFF2-40B4-BE49-F238E27FC236}">
                <a16:creationId xmlns:a16="http://schemas.microsoft.com/office/drawing/2014/main" id="{55B1397C-5110-4E3D-92D2-CC9B76DFA0EA}"/>
              </a:ext>
            </a:extLst>
          </p:cNvPr>
          <p:cNvSpPr txBox="1">
            <a:spLocks/>
          </p:cNvSpPr>
          <p:nvPr userDrawn="1"/>
        </p:nvSpPr>
        <p:spPr>
          <a:xfrm>
            <a:off x="8572517" y="6561376"/>
            <a:ext cx="2286016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94F46A-4B99-4918-9FB4-90BB69317B43}" type="datetime4">
              <a:rPr lang="en-US" altLang="zh-TW" smtClean="0">
                <a:solidFill>
                  <a:prstClr val="black"/>
                </a:solidFill>
                <a:latin typeface="Arial"/>
              </a:rPr>
              <a:pPr/>
              <a:t>June 25, 2024</a:t>
            </a:fld>
            <a:endParaRPr lang="zh-TW" alt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6" name="頁尾版面配置區 4">
            <a:extLst>
              <a:ext uri="{FF2B5EF4-FFF2-40B4-BE49-F238E27FC236}">
                <a16:creationId xmlns:a16="http://schemas.microsoft.com/office/drawing/2014/main" id="{402BDB66-8A11-4CB6-A272-56A23F06047C}"/>
              </a:ext>
            </a:extLst>
          </p:cNvPr>
          <p:cNvSpPr txBox="1">
            <a:spLocks/>
          </p:cNvSpPr>
          <p:nvPr userDrawn="1"/>
        </p:nvSpPr>
        <p:spPr>
          <a:xfrm>
            <a:off x="2952728" y="6561376"/>
            <a:ext cx="5619789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zh-TW" altLang="en-US" sz="1100" kern="1200" dirty="0" smtClean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prstClr val="black"/>
                </a:solidFill>
                <a:latin typeface="Arial"/>
                <a:ea typeface="微軟正黑體"/>
              </a:rPr>
              <a:t>Project Name</a:t>
            </a:r>
          </a:p>
        </p:txBody>
      </p:sp>
      <p:sp>
        <p:nvSpPr>
          <p:cNvPr id="17" name="投影片編號版面配置區 5">
            <a:extLst>
              <a:ext uri="{FF2B5EF4-FFF2-40B4-BE49-F238E27FC236}">
                <a16:creationId xmlns:a16="http://schemas.microsoft.com/office/drawing/2014/main" id="{6279175A-672C-44FF-9D5C-2281E049D3DB}"/>
              </a:ext>
            </a:extLst>
          </p:cNvPr>
          <p:cNvSpPr txBox="1">
            <a:spLocks/>
          </p:cNvSpPr>
          <p:nvPr userDrawn="1"/>
        </p:nvSpPr>
        <p:spPr>
          <a:xfrm>
            <a:off x="10930057" y="6561376"/>
            <a:ext cx="1250619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11FF7C-01C6-4D15-9894-10643778B401}" type="slidenum">
              <a:rPr lang="zh-TW" alt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r>
              <a:rPr lang="en-US" altLang="zh-TW">
                <a:solidFill>
                  <a:prstClr val="black"/>
                </a:solidFill>
                <a:latin typeface="Arial"/>
              </a:rPr>
              <a:t>/28</a:t>
            </a:r>
            <a:endParaRPr lang="zh-TW" altLang="en-US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12" name="群組 18">
            <a:extLst>
              <a:ext uri="{FF2B5EF4-FFF2-40B4-BE49-F238E27FC236}">
                <a16:creationId xmlns:a16="http://schemas.microsoft.com/office/drawing/2014/main" id="{483F215F-51E1-40EC-A121-BA0D2EDD1938}"/>
              </a:ext>
            </a:extLst>
          </p:cNvPr>
          <p:cNvGrpSpPr/>
          <p:nvPr userDrawn="1"/>
        </p:nvGrpSpPr>
        <p:grpSpPr>
          <a:xfrm>
            <a:off x="10469111" y="136159"/>
            <a:ext cx="1640543" cy="443072"/>
            <a:chOff x="7663950" y="2677616"/>
            <a:chExt cx="3332765" cy="900101"/>
          </a:xfrm>
        </p:grpSpPr>
        <p:pic>
          <p:nvPicPr>
            <p:cNvPr id="13" name="圖片 19">
              <a:extLst>
                <a:ext uri="{FF2B5EF4-FFF2-40B4-BE49-F238E27FC236}">
                  <a16:creationId xmlns:a16="http://schemas.microsoft.com/office/drawing/2014/main" id="{46A76E67-9622-4432-BD43-E6FC77224C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8378"/>
            <a:stretch/>
          </p:blipFill>
          <p:spPr>
            <a:xfrm>
              <a:off x="7663950" y="2677616"/>
              <a:ext cx="995910" cy="900100"/>
            </a:xfrm>
            <a:prstGeom prst="rect">
              <a:avLst/>
            </a:prstGeom>
          </p:spPr>
        </p:pic>
        <p:pic>
          <p:nvPicPr>
            <p:cNvPr id="14" name="圖片 20">
              <a:extLst>
                <a:ext uri="{FF2B5EF4-FFF2-40B4-BE49-F238E27FC236}">
                  <a16:creationId xmlns:a16="http://schemas.microsoft.com/office/drawing/2014/main" id="{742B5024-6445-415B-B1A0-A5D3666750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69477"/>
            <a:stretch/>
          </p:blipFill>
          <p:spPr>
            <a:xfrm>
              <a:off x="8659860" y="2677616"/>
              <a:ext cx="2336855" cy="900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51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6283EC-EA3F-43D6-9975-852F749CF310}"/>
              </a:ext>
            </a:extLst>
          </p:cNvPr>
          <p:cNvSpPr/>
          <p:nvPr userDrawn="1"/>
        </p:nvSpPr>
        <p:spPr>
          <a:xfrm>
            <a:off x="0" y="-1"/>
            <a:ext cx="12192000" cy="68704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itle 1">
            <a:extLst>
              <a:ext uri="{FF2B5EF4-FFF2-40B4-BE49-F238E27FC236}">
                <a16:creationId xmlns:a16="http://schemas.microsoft.com/office/drawing/2014/main" id="{1032EACF-6913-9A48-825B-BDE2BC1B7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709" y="177617"/>
            <a:ext cx="10689928" cy="5182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Headings, Arial Black 28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5AA262F-1C69-4F47-BDBB-495B5D602099}"/>
              </a:ext>
            </a:extLst>
          </p:cNvPr>
          <p:cNvSpPr/>
          <p:nvPr userDrawn="1"/>
        </p:nvSpPr>
        <p:spPr>
          <a:xfrm rot="10800000">
            <a:off x="-6" y="6794679"/>
            <a:ext cx="12192001" cy="82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6" name="Content Placeholder 2">
            <a:extLst>
              <a:ext uri="{FF2B5EF4-FFF2-40B4-BE49-F238E27FC236}">
                <a16:creationId xmlns:a16="http://schemas.microsoft.com/office/drawing/2014/main" id="{563F649F-C1D9-8840-ACBE-EAE8C82212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6" y="695882"/>
            <a:ext cx="12192000" cy="580293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F9EAB0-FE7B-4F6B-BB58-2B1174972F06}"/>
              </a:ext>
            </a:extLst>
          </p:cNvPr>
          <p:cNvCxnSpPr>
            <a:cxnSpLocks/>
          </p:cNvCxnSpPr>
          <p:nvPr userDrawn="1"/>
        </p:nvCxnSpPr>
        <p:spPr>
          <a:xfrm>
            <a:off x="213355" y="695883"/>
            <a:ext cx="1197864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日期版面配置區 3">
            <a:extLst>
              <a:ext uri="{FF2B5EF4-FFF2-40B4-BE49-F238E27FC236}">
                <a16:creationId xmlns:a16="http://schemas.microsoft.com/office/drawing/2014/main" id="{977989E0-D009-4A07-9FFB-F45A064F2689}"/>
              </a:ext>
            </a:extLst>
          </p:cNvPr>
          <p:cNvSpPr txBox="1">
            <a:spLocks/>
          </p:cNvSpPr>
          <p:nvPr userDrawn="1"/>
        </p:nvSpPr>
        <p:spPr>
          <a:xfrm>
            <a:off x="8572517" y="6561376"/>
            <a:ext cx="2286016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94F46A-4B99-4918-9FB4-90BB69317B43}" type="datetime4">
              <a:rPr lang="en-US" altLang="zh-TW" smtClean="0">
                <a:solidFill>
                  <a:prstClr val="black"/>
                </a:solidFill>
                <a:latin typeface="Arial"/>
              </a:rPr>
              <a:pPr/>
              <a:t>June 25, 2024</a:t>
            </a:fld>
            <a:endParaRPr lang="zh-TW" alt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6" name="頁尾版面配置區 4">
            <a:extLst>
              <a:ext uri="{FF2B5EF4-FFF2-40B4-BE49-F238E27FC236}">
                <a16:creationId xmlns:a16="http://schemas.microsoft.com/office/drawing/2014/main" id="{326297A1-7382-4827-B0BE-9B26063C05DB}"/>
              </a:ext>
            </a:extLst>
          </p:cNvPr>
          <p:cNvSpPr txBox="1">
            <a:spLocks/>
          </p:cNvSpPr>
          <p:nvPr userDrawn="1"/>
        </p:nvSpPr>
        <p:spPr>
          <a:xfrm>
            <a:off x="2952728" y="6561376"/>
            <a:ext cx="5619789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zh-TW" altLang="en-US" sz="1100" kern="1200" dirty="0" smtClean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prstClr val="black"/>
                </a:solidFill>
                <a:latin typeface="Arial"/>
                <a:ea typeface="微軟正黑體"/>
              </a:rPr>
              <a:t>Project Name</a:t>
            </a:r>
          </a:p>
        </p:txBody>
      </p:sp>
      <p:sp>
        <p:nvSpPr>
          <p:cNvPr id="17" name="投影片編號版面配置區 5">
            <a:extLst>
              <a:ext uri="{FF2B5EF4-FFF2-40B4-BE49-F238E27FC236}">
                <a16:creationId xmlns:a16="http://schemas.microsoft.com/office/drawing/2014/main" id="{53231FA6-5422-4DAF-8513-100DD10F1903}"/>
              </a:ext>
            </a:extLst>
          </p:cNvPr>
          <p:cNvSpPr txBox="1">
            <a:spLocks/>
          </p:cNvSpPr>
          <p:nvPr userDrawn="1"/>
        </p:nvSpPr>
        <p:spPr>
          <a:xfrm>
            <a:off x="10930057" y="6561376"/>
            <a:ext cx="1250619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11FF7C-01C6-4D15-9894-10643778B401}" type="slidenum">
              <a:rPr lang="zh-TW" alt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r>
              <a:rPr lang="en-US" altLang="zh-TW">
                <a:solidFill>
                  <a:prstClr val="black"/>
                </a:solidFill>
                <a:latin typeface="Arial"/>
              </a:rPr>
              <a:t>/28</a:t>
            </a:r>
            <a:endParaRPr lang="zh-TW" alt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873A09DC-A4E4-447F-97A4-9F52C803F2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48" y="6539459"/>
            <a:ext cx="685800" cy="192616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2976BB9-8C97-4AB8-B970-6C16D6C38343}"/>
              </a:ext>
            </a:extLst>
          </p:cNvPr>
          <p:cNvGrpSpPr/>
          <p:nvPr userDrawn="1"/>
        </p:nvGrpSpPr>
        <p:grpSpPr>
          <a:xfrm>
            <a:off x="10469111" y="136159"/>
            <a:ext cx="1640543" cy="443072"/>
            <a:chOff x="7663950" y="2677616"/>
            <a:chExt cx="3332765" cy="900101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E8CA8A9-160B-419A-A87F-F3E4FE11A9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8378"/>
            <a:stretch/>
          </p:blipFill>
          <p:spPr>
            <a:xfrm>
              <a:off x="7663950" y="2677616"/>
              <a:ext cx="995910" cy="9001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341A146B-FDE0-4898-9EDC-AAC12855E5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69477"/>
            <a:stretch/>
          </p:blipFill>
          <p:spPr>
            <a:xfrm>
              <a:off x="8659860" y="2677616"/>
              <a:ext cx="2336855" cy="900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15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0B0C34D8-CBD0-4084-924D-33B6F5C0B900}"/>
              </a:ext>
            </a:extLst>
          </p:cNvPr>
          <p:cNvSpPr/>
          <p:nvPr userDrawn="1"/>
        </p:nvSpPr>
        <p:spPr>
          <a:xfrm>
            <a:off x="0" y="-1"/>
            <a:ext cx="12192000" cy="68704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D87DA-69AC-4141-8B9E-4AC8E7A9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809" y="6505334"/>
            <a:ext cx="478121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96879BE-5F1F-7A41-8544-C67116103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E8959DEA-D10C-EB40-8749-A2FCA172722E}"/>
              </a:ext>
            </a:extLst>
          </p:cNvPr>
          <p:cNvSpPr/>
          <p:nvPr userDrawn="1"/>
        </p:nvSpPr>
        <p:spPr>
          <a:xfrm rot="10800000">
            <a:off x="-6" y="6794679"/>
            <a:ext cx="12192001" cy="82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9EA2F6-AC9F-AA46-BABB-196A7BB751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76" y="6542893"/>
            <a:ext cx="685800" cy="19261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E18413-3254-0947-AA39-6524773BE469}"/>
              </a:ext>
            </a:extLst>
          </p:cNvPr>
          <p:cNvCxnSpPr>
            <a:cxnSpLocks/>
          </p:cNvCxnSpPr>
          <p:nvPr/>
        </p:nvCxnSpPr>
        <p:spPr>
          <a:xfrm>
            <a:off x="9359441" y="1009457"/>
            <a:ext cx="1950720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8F6F54-C962-004A-900A-91F6EB757654}"/>
              </a:ext>
            </a:extLst>
          </p:cNvPr>
          <p:cNvCxnSpPr>
            <a:cxnSpLocks/>
          </p:cNvCxnSpPr>
          <p:nvPr/>
        </p:nvCxnSpPr>
        <p:spPr>
          <a:xfrm>
            <a:off x="6585216" y="1009457"/>
            <a:ext cx="1950776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58E3D5-71A6-9347-BFD1-5A642E8D6A69}"/>
              </a:ext>
            </a:extLst>
          </p:cNvPr>
          <p:cNvCxnSpPr>
            <a:cxnSpLocks/>
          </p:cNvCxnSpPr>
          <p:nvPr/>
        </p:nvCxnSpPr>
        <p:spPr>
          <a:xfrm>
            <a:off x="9359469" y="5990506"/>
            <a:ext cx="1950720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E467A5-1B46-194C-9BD5-B62FD06B66FB}"/>
              </a:ext>
            </a:extLst>
          </p:cNvPr>
          <p:cNvCxnSpPr>
            <a:cxnSpLocks/>
          </p:cNvCxnSpPr>
          <p:nvPr/>
        </p:nvCxnSpPr>
        <p:spPr>
          <a:xfrm>
            <a:off x="6585244" y="5990506"/>
            <a:ext cx="1950776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9F0F-2312-6844-87FD-88B0B70641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38200" y="1434990"/>
            <a:ext cx="3881437" cy="41862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80808B06-908A-2148-B18E-47378CE6ED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100" y="970791"/>
            <a:ext cx="5678488" cy="5114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AB251819-4A3A-4CAD-9B95-A06EE91CC35F}"/>
              </a:ext>
            </a:extLst>
          </p:cNvPr>
          <p:cNvSpPr/>
          <p:nvPr userDrawn="1"/>
        </p:nvSpPr>
        <p:spPr>
          <a:xfrm flipV="1">
            <a:off x="8775776" y="970791"/>
            <a:ext cx="406285" cy="235671"/>
          </a:xfrm>
          <a:prstGeom prst="parallelogram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5FE7B4CC-3D49-4682-BF31-6E004DC5F386}"/>
              </a:ext>
            </a:extLst>
          </p:cNvPr>
          <p:cNvSpPr/>
          <p:nvPr userDrawn="1"/>
        </p:nvSpPr>
        <p:spPr>
          <a:xfrm>
            <a:off x="8775776" y="5849755"/>
            <a:ext cx="406285" cy="235671"/>
          </a:xfrm>
          <a:prstGeom prst="parallelogram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3E1DA14-AFFD-4346-8222-00C6FA5D3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709" y="177617"/>
            <a:ext cx="10689928" cy="5182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Headings, Arial Black 28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136B2B-5ED4-485E-B6E4-94CD1D0A3281}"/>
              </a:ext>
            </a:extLst>
          </p:cNvPr>
          <p:cNvCxnSpPr>
            <a:cxnSpLocks/>
          </p:cNvCxnSpPr>
          <p:nvPr userDrawn="1"/>
        </p:nvCxnSpPr>
        <p:spPr>
          <a:xfrm>
            <a:off x="213355" y="695883"/>
            <a:ext cx="1197864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6" name="群組 18">
            <a:extLst>
              <a:ext uri="{FF2B5EF4-FFF2-40B4-BE49-F238E27FC236}">
                <a16:creationId xmlns:a16="http://schemas.microsoft.com/office/drawing/2014/main" id="{90AC85A6-CB85-4AE6-B8D0-CA91DB0F2F87}"/>
              </a:ext>
            </a:extLst>
          </p:cNvPr>
          <p:cNvGrpSpPr/>
          <p:nvPr userDrawn="1"/>
        </p:nvGrpSpPr>
        <p:grpSpPr>
          <a:xfrm>
            <a:off x="10469111" y="136159"/>
            <a:ext cx="1640543" cy="443072"/>
            <a:chOff x="7663950" y="2677616"/>
            <a:chExt cx="3332765" cy="900101"/>
          </a:xfrm>
        </p:grpSpPr>
        <p:pic>
          <p:nvPicPr>
            <p:cNvPr id="17" name="圖片 19">
              <a:extLst>
                <a:ext uri="{FF2B5EF4-FFF2-40B4-BE49-F238E27FC236}">
                  <a16:creationId xmlns:a16="http://schemas.microsoft.com/office/drawing/2014/main" id="{A3EB906E-895D-4D5B-9904-AB11418C8A9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8378"/>
            <a:stretch/>
          </p:blipFill>
          <p:spPr>
            <a:xfrm>
              <a:off x="7663950" y="2677616"/>
              <a:ext cx="995910" cy="900100"/>
            </a:xfrm>
            <a:prstGeom prst="rect">
              <a:avLst/>
            </a:prstGeom>
          </p:spPr>
        </p:pic>
        <p:pic>
          <p:nvPicPr>
            <p:cNvPr id="18" name="圖片 20">
              <a:extLst>
                <a:ext uri="{FF2B5EF4-FFF2-40B4-BE49-F238E27FC236}">
                  <a16:creationId xmlns:a16="http://schemas.microsoft.com/office/drawing/2014/main" id="{5F6B4346-E710-461A-AAE1-67054677BE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69477"/>
            <a:stretch/>
          </p:blipFill>
          <p:spPr>
            <a:xfrm>
              <a:off x="8659860" y="2677616"/>
              <a:ext cx="2336855" cy="900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36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D91090-786E-472B-A724-51008B0220F3}"/>
              </a:ext>
            </a:extLst>
          </p:cNvPr>
          <p:cNvSpPr txBox="1">
            <a:spLocks/>
          </p:cNvSpPr>
          <p:nvPr userDrawn="1"/>
        </p:nvSpPr>
        <p:spPr>
          <a:xfrm>
            <a:off x="229710" y="177617"/>
            <a:ext cx="11950966" cy="5182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Headings, Arial Black 28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9026B-1BB7-4EDB-96EF-833FAA432E2B}"/>
              </a:ext>
            </a:extLst>
          </p:cNvPr>
          <p:cNvSpPr/>
          <p:nvPr userDrawn="1"/>
        </p:nvSpPr>
        <p:spPr>
          <a:xfrm rot="10800000">
            <a:off x="-6" y="6775703"/>
            <a:ext cx="12192001" cy="82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6F10A7-EAB2-4132-90AB-4BB79C76D436}"/>
              </a:ext>
            </a:extLst>
          </p:cNvPr>
          <p:cNvCxnSpPr>
            <a:cxnSpLocks/>
          </p:cNvCxnSpPr>
          <p:nvPr userDrawn="1"/>
        </p:nvCxnSpPr>
        <p:spPr>
          <a:xfrm>
            <a:off x="213355" y="695883"/>
            <a:ext cx="1197864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704EF98-7EF4-4694-BB46-C617B95A978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01" y="6485143"/>
            <a:ext cx="914597" cy="256877"/>
          </a:xfrm>
          <a:prstGeom prst="rect">
            <a:avLst/>
          </a:prstGeom>
        </p:spPr>
      </p:pic>
      <p:sp>
        <p:nvSpPr>
          <p:cNvPr id="13" name="日期版面配置區 3">
            <a:extLst>
              <a:ext uri="{FF2B5EF4-FFF2-40B4-BE49-F238E27FC236}">
                <a16:creationId xmlns:a16="http://schemas.microsoft.com/office/drawing/2014/main" id="{604C89EF-6CC0-4B94-AE85-3D2EAE4AB421}"/>
              </a:ext>
            </a:extLst>
          </p:cNvPr>
          <p:cNvSpPr txBox="1">
            <a:spLocks/>
          </p:cNvSpPr>
          <p:nvPr userDrawn="1"/>
        </p:nvSpPr>
        <p:spPr>
          <a:xfrm>
            <a:off x="8572517" y="6561376"/>
            <a:ext cx="2286016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94F46A-4B99-4918-9FB4-90BB69317B43}" type="datetime4">
              <a:rPr lang="en-US" altLang="zh-TW" smtClean="0">
                <a:solidFill>
                  <a:prstClr val="black"/>
                </a:solidFill>
                <a:latin typeface="Arial"/>
              </a:rPr>
              <a:pPr/>
              <a:t>June 25, 2024</a:t>
            </a:fld>
            <a:endParaRPr lang="zh-TW" alt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" name="頁尾版面配置區 4">
            <a:extLst>
              <a:ext uri="{FF2B5EF4-FFF2-40B4-BE49-F238E27FC236}">
                <a16:creationId xmlns:a16="http://schemas.microsoft.com/office/drawing/2014/main" id="{31A6DE85-5C3D-4498-88D3-3FDF046080BC}"/>
              </a:ext>
            </a:extLst>
          </p:cNvPr>
          <p:cNvSpPr txBox="1">
            <a:spLocks/>
          </p:cNvSpPr>
          <p:nvPr userDrawn="1"/>
        </p:nvSpPr>
        <p:spPr>
          <a:xfrm>
            <a:off x="2952728" y="6561376"/>
            <a:ext cx="5619789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zh-TW" altLang="en-US" sz="1100" kern="1200" dirty="0" smtClean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prstClr val="black"/>
                </a:solidFill>
                <a:latin typeface="Arial"/>
                <a:ea typeface="微軟正黑體"/>
              </a:rPr>
              <a:t>Project Name</a:t>
            </a:r>
          </a:p>
        </p:txBody>
      </p:sp>
      <p:sp>
        <p:nvSpPr>
          <p:cNvPr id="15" name="投影片編號版面配置區 5">
            <a:extLst>
              <a:ext uri="{FF2B5EF4-FFF2-40B4-BE49-F238E27FC236}">
                <a16:creationId xmlns:a16="http://schemas.microsoft.com/office/drawing/2014/main" id="{2D30083C-904D-4637-BF8B-61928425C0CE}"/>
              </a:ext>
            </a:extLst>
          </p:cNvPr>
          <p:cNvSpPr txBox="1">
            <a:spLocks/>
          </p:cNvSpPr>
          <p:nvPr userDrawn="1"/>
        </p:nvSpPr>
        <p:spPr>
          <a:xfrm>
            <a:off x="10930057" y="6561376"/>
            <a:ext cx="1250619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11FF7C-01C6-4D15-9894-10643778B401}" type="slidenum">
              <a:rPr lang="zh-TW" alt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r>
              <a:rPr lang="en-US" altLang="zh-TW">
                <a:solidFill>
                  <a:prstClr val="black"/>
                </a:solidFill>
                <a:latin typeface="Arial"/>
              </a:rPr>
              <a:t>/28</a:t>
            </a:r>
            <a:endParaRPr lang="zh-TW" altLang="en-US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10" name="群組 18">
            <a:extLst>
              <a:ext uri="{FF2B5EF4-FFF2-40B4-BE49-F238E27FC236}">
                <a16:creationId xmlns:a16="http://schemas.microsoft.com/office/drawing/2014/main" id="{701D3E02-BCE6-4A9C-9C12-110C70F64776}"/>
              </a:ext>
            </a:extLst>
          </p:cNvPr>
          <p:cNvGrpSpPr/>
          <p:nvPr userDrawn="1"/>
        </p:nvGrpSpPr>
        <p:grpSpPr>
          <a:xfrm>
            <a:off x="10469111" y="136159"/>
            <a:ext cx="1640543" cy="443072"/>
            <a:chOff x="7663950" y="2677616"/>
            <a:chExt cx="3332765" cy="900101"/>
          </a:xfrm>
        </p:grpSpPr>
        <p:pic>
          <p:nvPicPr>
            <p:cNvPr id="11" name="圖片 19">
              <a:extLst>
                <a:ext uri="{FF2B5EF4-FFF2-40B4-BE49-F238E27FC236}">
                  <a16:creationId xmlns:a16="http://schemas.microsoft.com/office/drawing/2014/main" id="{6B528D4A-1995-42EE-8B2D-21002BE0AC6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8378"/>
            <a:stretch/>
          </p:blipFill>
          <p:spPr>
            <a:xfrm>
              <a:off x="7663950" y="2677616"/>
              <a:ext cx="995910" cy="900100"/>
            </a:xfrm>
            <a:prstGeom prst="rect">
              <a:avLst/>
            </a:prstGeom>
          </p:spPr>
        </p:pic>
        <p:pic>
          <p:nvPicPr>
            <p:cNvPr id="12" name="圖片 20">
              <a:extLst>
                <a:ext uri="{FF2B5EF4-FFF2-40B4-BE49-F238E27FC236}">
                  <a16:creationId xmlns:a16="http://schemas.microsoft.com/office/drawing/2014/main" id="{D1DCAA09-B5B9-4168-BE15-073BAA96E3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/>
            <a:srcRect t="69477"/>
            <a:stretch/>
          </p:blipFill>
          <p:spPr>
            <a:xfrm>
              <a:off x="8659860" y="2677616"/>
              <a:ext cx="2336855" cy="900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547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4" r:id="rId2"/>
    <p:sldLayoutId id="2147483661" r:id="rId3"/>
    <p:sldLayoutId id="2147483681" r:id="rId4"/>
    <p:sldLayoutId id="2147483682" r:id="rId5"/>
    <p:sldLayoutId id="2147483680" r:id="rId6"/>
    <p:sldLayoutId id="2147483671" r:id="rId7"/>
    <p:sldLayoutId id="2147483672" r:id="rId8"/>
    <p:sldLayoutId id="2147483676" r:id="rId9"/>
    <p:sldLayoutId id="2147483677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50ED5D-8F87-458F-A80E-C976CE26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65125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B788B-E1C8-40C4-BD0E-AFAD4CC24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2AC717-6C43-7FC0-4572-9358303CD4D3}"/>
              </a:ext>
            </a:extLst>
          </p:cNvPr>
          <p:cNvSpPr txBox="1">
            <a:spLocks/>
          </p:cNvSpPr>
          <p:nvPr userDrawn="1"/>
        </p:nvSpPr>
        <p:spPr>
          <a:xfrm>
            <a:off x="8572517" y="6561376"/>
            <a:ext cx="2286016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94F46A-4B99-4918-9FB4-90BB69317B43}" type="datetime4">
              <a:rPr lang="en-US" altLang="zh-TW" smtClean="0">
                <a:solidFill>
                  <a:prstClr val="black"/>
                </a:solidFill>
                <a:latin typeface="Arial"/>
              </a:rPr>
              <a:pPr/>
              <a:t>June 25, 2024</a:t>
            </a:fld>
            <a:endParaRPr lang="zh-TW" alt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FCFE1103-DE8C-5F0C-8B91-50CED0ADDC1C}"/>
              </a:ext>
            </a:extLst>
          </p:cNvPr>
          <p:cNvSpPr txBox="1">
            <a:spLocks/>
          </p:cNvSpPr>
          <p:nvPr userDrawn="1"/>
        </p:nvSpPr>
        <p:spPr>
          <a:xfrm>
            <a:off x="2952728" y="6561376"/>
            <a:ext cx="5619789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zh-TW" altLang="en-US" sz="1100" kern="1200" dirty="0" smtClean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prstClr val="black"/>
                </a:solidFill>
                <a:latin typeface="Arial"/>
                <a:ea typeface="微軟正黑體"/>
              </a:rPr>
              <a:t>Project Name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AE76A5AE-783E-F3D8-BE9B-457F11258447}"/>
              </a:ext>
            </a:extLst>
          </p:cNvPr>
          <p:cNvSpPr txBox="1">
            <a:spLocks/>
          </p:cNvSpPr>
          <p:nvPr userDrawn="1"/>
        </p:nvSpPr>
        <p:spPr>
          <a:xfrm>
            <a:off x="10930057" y="6561376"/>
            <a:ext cx="1250619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11FF7C-01C6-4D15-9894-10643778B401}" type="slidenum">
              <a:rPr lang="zh-TW" altLang="en-US" smtClean="0">
                <a:solidFill>
                  <a:prstClr val="black"/>
                </a:solidFill>
                <a:latin typeface="Arial"/>
              </a:rPr>
              <a:pPr/>
              <a:t>‹#›</a:t>
            </a:fld>
            <a:r>
              <a:rPr lang="en-US" altLang="zh-TW">
                <a:solidFill>
                  <a:prstClr val="black"/>
                </a:solidFill>
                <a:latin typeface="Arial"/>
              </a:rPr>
              <a:t>/28</a:t>
            </a:r>
            <a:endParaRPr lang="zh-TW" alt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379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7464">
          <p15:clr>
            <a:srgbClr val="F26B43"/>
          </p15:clr>
        </p15:guide>
        <p15:guide id="4" orient="horz" pos="216">
          <p15:clr>
            <a:srgbClr val="F26B43"/>
          </p15:clr>
        </p15:guide>
        <p15:guide id="5" orient="horz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0.png"/><Relationship Id="rId7" Type="http://schemas.openxmlformats.org/officeDocument/2006/relationships/image" Target="../media/image61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6.JP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3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A473029-29C8-CEDF-31B6-8CF2BCA57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334" y="2010119"/>
            <a:ext cx="5943600" cy="1788687"/>
          </a:xfrm>
        </p:spPr>
        <p:txBody>
          <a:bodyPr/>
          <a:lstStyle/>
          <a:p>
            <a:r>
              <a:rPr lang="en-IN" dirty="0"/>
              <a:t>tools &amp; Outdoor</a:t>
            </a:r>
          </a:p>
        </p:txBody>
      </p:sp>
      <p:pic>
        <p:nvPicPr>
          <p:cNvPr id="5" name="Picture Placeholder 4" descr="A picture containing tree, outdoor, grass, lawn mower&#10;&#10;Description automatically generated">
            <a:extLst>
              <a:ext uri="{FF2B5EF4-FFF2-40B4-BE49-F238E27FC236}">
                <a16:creationId xmlns:a16="http://schemas.microsoft.com/office/drawing/2014/main" id="{83895D4E-6B14-5546-B82F-BA73BCBEE6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" t="21869" r="12798" b="5516"/>
          <a:stretch/>
        </p:blipFill>
        <p:spPr>
          <a:xfrm>
            <a:off x="6932734" y="0"/>
            <a:ext cx="4647673" cy="3302715"/>
          </a:xfrm>
          <a:custGeom>
            <a:avLst/>
            <a:gdLst>
              <a:gd name="connsiteX0" fmla="*/ 1901463 w 4647673"/>
              <a:gd name="connsiteY0" fmla="*/ 0 h 3302715"/>
              <a:gd name="connsiteX1" fmla="*/ 4647673 w 4647673"/>
              <a:gd name="connsiteY1" fmla="*/ 0 h 3302715"/>
              <a:gd name="connsiteX2" fmla="*/ 2746211 w 4647673"/>
              <a:gd name="connsiteY2" fmla="*/ 3302715 h 3302715"/>
              <a:gd name="connsiteX3" fmla="*/ 0 w 4647673"/>
              <a:gd name="connsiteY3" fmla="*/ 3302715 h 330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7673" h="3302715">
                <a:moveTo>
                  <a:pt x="1901463" y="0"/>
                </a:moveTo>
                <a:lnTo>
                  <a:pt x="4647673" y="0"/>
                </a:lnTo>
                <a:lnTo>
                  <a:pt x="2746211" y="3302715"/>
                </a:lnTo>
                <a:lnTo>
                  <a:pt x="0" y="3302715"/>
                </a:lnTo>
                <a:close/>
              </a:path>
            </a:pathLst>
          </a:custGeom>
        </p:spPr>
      </p:pic>
      <p:pic>
        <p:nvPicPr>
          <p:cNvPr id="13" name="Picture Placeholder 12" descr="A person stands on a skateboard&#10;&#10;Description automatically generated with low confidence">
            <a:extLst>
              <a:ext uri="{FF2B5EF4-FFF2-40B4-BE49-F238E27FC236}">
                <a16:creationId xmlns:a16="http://schemas.microsoft.com/office/drawing/2014/main" id="{4929C4DF-103B-1E49-8CF5-BA3ECEBDB82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6" t="25898" r="1094" b="8742"/>
          <a:stretch/>
        </p:blipFill>
        <p:spPr>
          <a:xfrm>
            <a:off x="5316409" y="3458345"/>
            <a:ext cx="4271201" cy="2648809"/>
          </a:xfrm>
          <a:custGeom>
            <a:avLst/>
            <a:gdLst>
              <a:gd name="connsiteX0" fmla="*/ 1524991 w 4271201"/>
              <a:gd name="connsiteY0" fmla="*/ 0 h 2648809"/>
              <a:gd name="connsiteX1" fmla="*/ 4271201 w 4271201"/>
              <a:gd name="connsiteY1" fmla="*/ 0 h 2648809"/>
              <a:gd name="connsiteX2" fmla="*/ 2746210 w 4271201"/>
              <a:gd name="connsiteY2" fmla="*/ 2648809 h 2648809"/>
              <a:gd name="connsiteX3" fmla="*/ 0 w 4271201"/>
              <a:gd name="connsiteY3" fmla="*/ 2648809 h 2648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201" h="2648809">
                <a:moveTo>
                  <a:pt x="1524991" y="0"/>
                </a:moveTo>
                <a:lnTo>
                  <a:pt x="4271201" y="0"/>
                </a:lnTo>
                <a:lnTo>
                  <a:pt x="2746210" y="2648809"/>
                </a:lnTo>
                <a:lnTo>
                  <a:pt x="0" y="2648809"/>
                </a:lnTo>
                <a:close/>
              </a:path>
            </a:pathLst>
          </a:custGeom>
        </p:spPr>
      </p:pic>
      <p:pic>
        <p:nvPicPr>
          <p:cNvPr id="6" name="Picture Placeholder 5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1E956BE3-EF36-C44D-AA3B-9A58F11864A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" t="-52" r="41484" b="52"/>
          <a:stretch/>
        </p:blipFill>
        <p:spPr>
          <a:xfrm>
            <a:off x="9428544" y="1"/>
            <a:ext cx="2763457" cy="4058173"/>
          </a:xfrm>
          <a:custGeom>
            <a:avLst/>
            <a:gdLst>
              <a:gd name="connsiteX0" fmla="*/ 2336401 w 2763457"/>
              <a:gd name="connsiteY0" fmla="*/ 0 h 4058173"/>
              <a:gd name="connsiteX1" fmla="*/ 2763457 w 2763457"/>
              <a:gd name="connsiteY1" fmla="*/ 0 h 4058173"/>
              <a:gd name="connsiteX2" fmla="*/ 2763457 w 2763457"/>
              <a:gd name="connsiteY2" fmla="*/ 4058173 h 4058173"/>
              <a:gd name="connsiteX3" fmla="*/ 0 w 2763457"/>
              <a:gd name="connsiteY3" fmla="*/ 4058173 h 405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3457" h="4058173">
                <a:moveTo>
                  <a:pt x="2336401" y="0"/>
                </a:moveTo>
                <a:lnTo>
                  <a:pt x="2763457" y="0"/>
                </a:lnTo>
                <a:lnTo>
                  <a:pt x="2763457" y="4058173"/>
                </a:lnTo>
                <a:lnTo>
                  <a:pt x="0" y="4058173"/>
                </a:lnTo>
                <a:close/>
              </a:path>
            </a:pathLst>
          </a:custGeom>
        </p:spPr>
      </p:pic>
      <p:pic>
        <p:nvPicPr>
          <p:cNvPr id="14" name="Picture Placeholder 13" descr="A person working on a car&#10;&#10;Description automatically generated with low confidence">
            <a:extLst>
              <a:ext uri="{FF2B5EF4-FFF2-40B4-BE49-F238E27FC236}">
                <a16:creationId xmlns:a16="http://schemas.microsoft.com/office/drawing/2014/main" id="{6B6836A5-D493-8A47-9CF9-5F27568EE8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4969" r="4230" b="11799"/>
          <a:stretch/>
        </p:blipFill>
        <p:spPr>
          <a:xfrm>
            <a:off x="7814614" y="4215898"/>
            <a:ext cx="4372816" cy="2642102"/>
          </a:xfrm>
          <a:custGeom>
            <a:avLst/>
            <a:gdLst>
              <a:gd name="connsiteX0" fmla="*/ 1521130 w 4372816"/>
              <a:gd name="connsiteY0" fmla="*/ 0 h 2642102"/>
              <a:gd name="connsiteX1" fmla="*/ 4372816 w 4372816"/>
              <a:gd name="connsiteY1" fmla="*/ 0 h 2642102"/>
              <a:gd name="connsiteX2" fmla="*/ 2851685 w 4372816"/>
              <a:gd name="connsiteY2" fmla="*/ 2642102 h 2642102"/>
              <a:gd name="connsiteX3" fmla="*/ 0 w 4372816"/>
              <a:gd name="connsiteY3" fmla="*/ 2642102 h 264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2816" h="2642102">
                <a:moveTo>
                  <a:pt x="1521130" y="0"/>
                </a:moveTo>
                <a:lnTo>
                  <a:pt x="4372816" y="0"/>
                </a:lnTo>
                <a:lnTo>
                  <a:pt x="2851685" y="2642102"/>
                </a:lnTo>
                <a:lnTo>
                  <a:pt x="0" y="2642102"/>
                </a:lnTo>
                <a:close/>
              </a:path>
            </a:pathLst>
          </a:cu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E1B65A9-8192-83D1-2004-166BF3F00DBB}"/>
              </a:ext>
            </a:extLst>
          </p:cNvPr>
          <p:cNvSpPr txBox="1">
            <a:spLocks/>
          </p:cNvSpPr>
          <p:nvPr/>
        </p:nvSpPr>
        <p:spPr>
          <a:xfrm>
            <a:off x="296321" y="4115915"/>
            <a:ext cx="5256212" cy="515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Hiko Lai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98BC9DD-3F38-0110-E50E-CE79BFC122DE}"/>
              </a:ext>
            </a:extLst>
          </p:cNvPr>
          <p:cNvSpPr txBox="1">
            <a:spLocks/>
          </p:cNvSpPr>
          <p:nvPr/>
        </p:nvSpPr>
        <p:spPr>
          <a:xfrm>
            <a:off x="296321" y="4480058"/>
            <a:ext cx="5256212" cy="515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Engineering Service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404322A-FF92-0FE0-A109-286DE75768B0}"/>
              </a:ext>
            </a:extLst>
          </p:cNvPr>
          <p:cNvSpPr txBox="1">
            <a:spLocks/>
          </p:cNvSpPr>
          <p:nvPr/>
        </p:nvSpPr>
        <p:spPr>
          <a:xfrm>
            <a:off x="296321" y="4855481"/>
            <a:ext cx="5256212" cy="515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2024.xx.xx</a:t>
            </a:r>
          </a:p>
        </p:txBody>
      </p:sp>
    </p:spTree>
    <p:extLst>
      <p:ext uri="{BB962C8B-B14F-4D97-AF65-F5344CB8AC3E}">
        <p14:creationId xmlns:p14="http://schemas.microsoft.com/office/powerpoint/2010/main" val="358766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43122C2-8D2C-41AA-B66A-EA8039B8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6297"/>
            <a:ext cx="12192001" cy="687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1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30EED6-A661-8D22-1772-DD13BE96B5D4}"/>
              </a:ext>
            </a:extLst>
          </p:cNvPr>
          <p:cNvGraphicFramePr>
            <a:graphicFrameLocks noGrp="1"/>
          </p:cNvGraphicFramePr>
          <p:nvPr/>
        </p:nvGraphicFramePr>
        <p:xfrm>
          <a:off x="181624" y="941613"/>
          <a:ext cx="11811700" cy="5395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4635">
                  <a:extLst>
                    <a:ext uri="{9D8B030D-6E8A-4147-A177-3AD203B41FA5}">
                      <a16:colId xmlns:a16="http://schemas.microsoft.com/office/drawing/2014/main" val="3791715841"/>
                    </a:ext>
                  </a:extLst>
                </a:gridCol>
                <a:gridCol w="3389152">
                  <a:extLst>
                    <a:ext uri="{9D8B030D-6E8A-4147-A177-3AD203B41FA5}">
                      <a16:colId xmlns:a16="http://schemas.microsoft.com/office/drawing/2014/main" val="2416991562"/>
                    </a:ext>
                  </a:extLst>
                </a:gridCol>
                <a:gridCol w="3514988">
                  <a:extLst>
                    <a:ext uri="{9D8B030D-6E8A-4147-A177-3AD203B41FA5}">
                      <a16:colId xmlns:a16="http://schemas.microsoft.com/office/drawing/2014/main" val="347295813"/>
                    </a:ext>
                  </a:extLst>
                </a:gridCol>
                <a:gridCol w="2952925">
                  <a:extLst>
                    <a:ext uri="{9D8B030D-6E8A-4147-A177-3AD203B41FA5}">
                      <a16:colId xmlns:a16="http://schemas.microsoft.com/office/drawing/2014/main" val="1265842794"/>
                    </a:ext>
                  </a:extLst>
                </a:gridCol>
              </a:tblGrid>
              <a:tr h="179863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ill Sans Nova Cond XBd" panose="020F0502020204030204" pitchFamily="34" charset="0"/>
                        </a:rPr>
                        <a:t>COMPANY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648845"/>
                  </a:ext>
                </a:extLst>
              </a:tr>
              <a:tr h="179863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ill Sans Nova Cond XBd" panose="020F0502020204030204" pitchFamily="34" charset="0"/>
                        </a:rPr>
                        <a:t>AI </a:t>
                      </a:r>
                      <a:br>
                        <a:rPr lang="en-US" sz="3200" dirty="0">
                          <a:latin typeface="Gill Sans Nova Cond XBd" panose="020F0502020204030204" pitchFamily="34" charset="0"/>
                        </a:rPr>
                      </a:br>
                      <a:r>
                        <a:rPr lang="en-US" sz="3200" dirty="0">
                          <a:latin typeface="Gill Sans Nova Cond XBd" panose="020F0502020204030204" pitchFamily="34" charset="0"/>
                        </a:rPr>
                        <a:t>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44863"/>
                  </a:ext>
                </a:extLst>
              </a:tr>
              <a:tr h="179863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ill Sans Nova Cond XBd" panose="020F0502020204030204" pitchFamily="34" charset="0"/>
                        </a:rPr>
                        <a:t>Model </a:t>
                      </a:r>
                      <a:br>
                        <a:rPr lang="en-US" sz="3200" dirty="0">
                          <a:latin typeface="Gill Sans Nova Cond XBd" panose="020F0502020204030204" pitchFamily="34" charset="0"/>
                        </a:rPr>
                      </a:br>
                      <a:r>
                        <a:rPr lang="en-US" sz="3200" dirty="0">
                          <a:latin typeface="Gill Sans Nova Cond XBd" panose="020F0502020204030204" pitchFamily="34" charset="0"/>
                        </a:rPr>
                        <a:t>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Playground: </a:t>
                      </a:r>
                    </a:p>
                    <a:p>
                      <a:r>
                        <a:rPr lang="en-US" sz="2000" dirty="0"/>
                        <a:t>Only Copilot accessible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Model Garden: </a:t>
                      </a:r>
                    </a:p>
                    <a:p>
                      <a:r>
                        <a:rPr lang="en-US" sz="2000" dirty="0"/>
                        <a:t>Gemma from Google (others updating)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Bedrock: (</a:t>
                      </a:r>
                      <a:r>
                        <a:rPr lang="zh-TW" altLang="en-US" sz="2000" dirty="0"/>
                        <a:t>連不進去</a:t>
                      </a:r>
                      <a:r>
                        <a:rPr lang="en-US" sz="2000" dirty="0"/>
                        <a:t>)</a:t>
                      </a:r>
                    </a:p>
                    <a:p>
                      <a:r>
                        <a:rPr lang="en-US" sz="2000" dirty="0"/>
                        <a:t>Amazon open-source model and others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88375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4E1A748B-76B7-D028-6F8D-609F42DEE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31712" r="6282" b="31757"/>
          <a:stretch/>
        </p:blipFill>
        <p:spPr bwMode="auto">
          <a:xfrm>
            <a:off x="5623986" y="1476492"/>
            <a:ext cx="3326943" cy="77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3AA480C-BDAA-D583-E24D-92A3A6A06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7" b="24445"/>
          <a:stretch/>
        </p:blipFill>
        <p:spPr bwMode="auto">
          <a:xfrm>
            <a:off x="2190467" y="3186581"/>
            <a:ext cx="3255508" cy="78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F7F83D9-B5E3-C90B-69B1-9690BB785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t="26804" r="3170" b="29391"/>
          <a:stretch/>
        </p:blipFill>
        <p:spPr bwMode="auto">
          <a:xfrm>
            <a:off x="5844941" y="3186581"/>
            <a:ext cx="2767609" cy="9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A6CC4A1-391D-5FEC-4D8A-11136E4D7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t="21319" r="27821" b="22936"/>
          <a:stretch/>
        </p:blipFill>
        <p:spPr bwMode="auto">
          <a:xfrm>
            <a:off x="9465791" y="2885193"/>
            <a:ext cx="2147477" cy="15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7A0B0CD-A699-BBC7-699D-231C93582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0" t="19525" r="11618" b="22424"/>
          <a:stretch/>
        </p:blipFill>
        <p:spPr bwMode="auto">
          <a:xfrm>
            <a:off x="9198385" y="1271842"/>
            <a:ext cx="2547483" cy="10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29C4C01-8645-68FC-339B-BF0B81F94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7" t="23535" r="24162" b="24232"/>
          <a:stretch/>
        </p:blipFill>
        <p:spPr bwMode="auto">
          <a:xfrm>
            <a:off x="2159941" y="1318964"/>
            <a:ext cx="3303790" cy="10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985C89-9DC7-93FE-819A-D711CEB9C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52" y="342774"/>
            <a:ext cx="1470661" cy="35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4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4A09FE-A436-CBFD-28CA-83DBD7F115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6D758-E975-6580-9C9F-3779FFD3E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721F29-5BB2-98AC-EB55-7BC88A725E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7FCB4F-293B-2A09-23AB-DF0B82AFF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4C1C19-EEE2-E09B-8951-28212F4179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  <a:buClrTx/>
            </a:pPr>
            <a:r>
              <a:rPr lang="en-US" altLang="zh-TW" sz="2000" dirty="0"/>
              <a:t>Natural Language processing overview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72C751-7B30-6E41-8F24-52F9F89DE1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  <a:buClrTx/>
            </a:pPr>
            <a:r>
              <a:rPr lang="en-US" altLang="zh-TW" sz="2000" dirty="0"/>
              <a:t>Train an Excel Agent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D50A0D-48ED-074B-F6FE-4BA1D6575F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00000"/>
              </a:lnSpc>
              <a:buClrTx/>
            </a:pPr>
            <a:r>
              <a:rPr lang="en-US" altLang="zh-TW" sz="2000" dirty="0"/>
              <a:t>RAG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D79821F-A966-F2CD-AC1F-C43EB1DD9B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00000"/>
              </a:lnSpc>
              <a:buClrTx/>
            </a:pPr>
            <a:endParaRPr lang="en-US" altLang="zh-TW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7A2EB2-8E4E-3ABC-B1C7-B1CC3998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of Contents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182C49-C45A-0DAD-14C3-8732D74974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dirty="0"/>
              <a:t>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F93B46-7F51-BB1C-53D2-220BCB8030D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IN" dirty="0"/>
              <a:t>6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68E966-2085-2E12-48E6-16AB8E8546D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lnSpc>
                <a:spcPct val="100000"/>
              </a:lnSpc>
              <a:buClrTx/>
            </a:pPr>
            <a:endParaRPr lang="en-US" altLang="zh-TW" sz="20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0E575-FA9E-F0EF-C282-0EED1E6B36D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7352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61D40-22EF-42E9-A2F9-88EDBAE4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Natural Language processing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64CF0-6CB5-A67B-C7DD-D2826926D121}"/>
              </a:ext>
            </a:extLst>
          </p:cNvPr>
          <p:cNvSpPr txBox="1"/>
          <p:nvPr/>
        </p:nvSpPr>
        <p:spPr>
          <a:xfrm>
            <a:off x="5731151" y="549343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74DDF-8C0A-800C-2557-6A45D43ADD03}"/>
              </a:ext>
            </a:extLst>
          </p:cNvPr>
          <p:cNvSpPr txBox="1"/>
          <p:nvPr/>
        </p:nvSpPr>
        <p:spPr>
          <a:xfrm>
            <a:off x="5678362" y="438614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B8793-AAD7-91D4-17E5-6E24C82A9E96}"/>
              </a:ext>
            </a:extLst>
          </p:cNvPr>
          <p:cNvSpPr txBox="1"/>
          <p:nvPr/>
        </p:nvSpPr>
        <p:spPr>
          <a:xfrm>
            <a:off x="2915695" y="5869660"/>
            <a:ext cx="543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Transformer: Neural networks, engines that transform a set of data to another form</a:t>
            </a:r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5695283-AF74-6569-9241-AB32F61ACBC4}"/>
              </a:ext>
            </a:extLst>
          </p:cNvPr>
          <p:cNvSpPr/>
          <p:nvPr/>
        </p:nvSpPr>
        <p:spPr>
          <a:xfrm>
            <a:off x="2124075" y="5452808"/>
            <a:ext cx="7400925" cy="934438"/>
          </a:xfrm>
          <a:prstGeom prst="arc">
            <a:avLst>
              <a:gd name="adj1" fmla="val 10788317"/>
              <a:gd name="adj2" fmla="val 0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n Introduction to Transformer Networks | ml-articles – Weights &amp; Biases">
            <a:extLst>
              <a:ext uri="{FF2B5EF4-FFF2-40B4-BE49-F238E27FC236}">
                <a16:creationId xmlns:a16="http://schemas.microsoft.com/office/drawing/2014/main" id="{23BD88DC-2BDC-3279-649E-DFD7F6684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r="3972" b="18061"/>
          <a:stretch/>
        </p:blipFill>
        <p:spPr bwMode="auto">
          <a:xfrm>
            <a:off x="7659281" y="5849130"/>
            <a:ext cx="1568326" cy="70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69958D-B67B-1369-9CEA-E4D465AA98E4}"/>
              </a:ext>
            </a:extLst>
          </p:cNvPr>
          <p:cNvSpPr txBox="1"/>
          <p:nvPr/>
        </p:nvSpPr>
        <p:spPr>
          <a:xfrm>
            <a:off x="2306066" y="4716218"/>
            <a:ext cx="467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Foundation model: Models do specific task.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E483A2-864E-5A65-D41E-CC5A6675EA66}"/>
              </a:ext>
            </a:extLst>
          </p:cNvPr>
          <p:cNvSpPr txBox="1"/>
          <p:nvPr/>
        </p:nvSpPr>
        <p:spPr>
          <a:xfrm>
            <a:off x="7140056" y="4506240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generation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91535-D464-82EA-699C-700370A406FA}"/>
              </a:ext>
            </a:extLst>
          </p:cNvPr>
          <p:cNvSpPr txBox="1"/>
          <p:nvPr/>
        </p:nvSpPr>
        <p:spPr>
          <a:xfrm>
            <a:off x="7511865" y="483206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0E483-8EE3-DCD6-7ED7-648EA7DD72C0}"/>
              </a:ext>
            </a:extLst>
          </p:cNvPr>
          <p:cNvSpPr txBox="1"/>
          <p:nvPr/>
        </p:nvSpPr>
        <p:spPr>
          <a:xfrm>
            <a:off x="8179386" y="515791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39648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61D40-22EF-42E9-A2F9-88EDBAE4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Natural Language processing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28AB-CEE9-11DC-8A3B-92FC82C69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5" t="12271" r="7267" b="20779"/>
          <a:stretch/>
        </p:blipFill>
        <p:spPr>
          <a:xfrm>
            <a:off x="10443404" y="4376962"/>
            <a:ext cx="1000152" cy="40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B64CF0-6CB5-A67B-C7DD-D2826926D121}"/>
              </a:ext>
            </a:extLst>
          </p:cNvPr>
          <p:cNvSpPr txBox="1"/>
          <p:nvPr/>
        </p:nvSpPr>
        <p:spPr>
          <a:xfrm>
            <a:off x="5731151" y="549343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74DDF-8C0A-800C-2557-6A45D43ADD03}"/>
              </a:ext>
            </a:extLst>
          </p:cNvPr>
          <p:cNvSpPr txBox="1"/>
          <p:nvPr/>
        </p:nvSpPr>
        <p:spPr>
          <a:xfrm>
            <a:off x="5678362" y="438614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B8793-AAD7-91D4-17E5-6E24C82A9E96}"/>
              </a:ext>
            </a:extLst>
          </p:cNvPr>
          <p:cNvSpPr txBox="1"/>
          <p:nvPr/>
        </p:nvSpPr>
        <p:spPr>
          <a:xfrm>
            <a:off x="2915695" y="5869660"/>
            <a:ext cx="543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Transformer: Neural networks, engines that transform a set of data to another form</a:t>
            </a:r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5695283-AF74-6569-9241-AB32F61ACBC4}"/>
              </a:ext>
            </a:extLst>
          </p:cNvPr>
          <p:cNvSpPr/>
          <p:nvPr/>
        </p:nvSpPr>
        <p:spPr>
          <a:xfrm>
            <a:off x="2124075" y="5452808"/>
            <a:ext cx="7400925" cy="934438"/>
          </a:xfrm>
          <a:prstGeom prst="arc">
            <a:avLst>
              <a:gd name="adj1" fmla="val 10788317"/>
              <a:gd name="adj2" fmla="val 0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n Introduction to Transformer Networks | ml-articles – Weights &amp; Biases">
            <a:extLst>
              <a:ext uri="{FF2B5EF4-FFF2-40B4-BE49-F238E27FC236}">
                <a16:creationId xmlns:a16="http://schemas.microsoft.com/office/drawing/2014/main" id="{23BD88DC-2BDC-3279-649E-DFD7F6684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r="3972" b="18061"/>
          <a:stretch/>
        </p:blipFill>
        <p:spPr bwMode="auto">
          <a:xfrm>
            <a:off x="7659281" y="5849130"/>
            <a:ext cx="1568326" cy="70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69958D-B67B-1369-9CEA-E4D465AA98E4}"/>
              </a:ext>
            </a:extLst>
          </p:cNvPr>
          <p:cNvSpPr txBox="1"/>
          <p:nvPr/>
        </p:nvSpPr>
        <p:spPr>
          <a:xfrm>
            <a:off x="2306066" y="4716218"/>
            <a:ext cx="467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Foundation model: Models do specific task. </a:t>
            </a:r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9038626-D0B7-B1C1-C7D5-CF43A3EA72C2}"/>
              </a:ext>
            </a:extLst>
          </p:cNvPr>
          <p:cNvSpPr/>
          <p:nvPr/>
        </p:nvSpPr>
        <p:spPr>
          <a:xfrm>
            <a:off x="1585753" y="4287237"/>
            <a:ext cx="9020493" cy="1516937"/>
          </a:xfrm>
          <a:prstGeom prst="arc">
            <a:avLst>
              <a:gd name="adj1" fmla="val 10788317"/>
              <a:gd name="adj2" fmla="val 0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E483A2-864E-5A65-D41E-CC5A6675EA66}"/>
              </a:ext>
            </a:extLst>
          </p:cNvPr>
          <p:cNvSpPr txBox="1"/>
          <p:nvPr/>
        </p:nvSpPr>
        <p:spPr>
          <a:xfrm>
            <a:off x="7140056" y="4506240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generation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91535-D464-82EA-699C-700370A406FA}"/>
              </a:ext>
            </a:extLst>
          </p:cNvPr>
          <p:cNvSpPr txBox="1"/>
          <p:nvPr/>
        </p:nvSpPr>
        <p:spPr>
          <a:xfrm>
            <a:off x="7511865" y="483206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0E483-8EE3-DCD6-7ED7-648EA7DD72C0}"/>
              </a:ext>
            </a:extLst>
          </p:cNvPr>
          <p:cNvSpPr txBox="1"/>
          <p:nvPr/>
        </p:nvSpPr>
        <p:spPr>
          <a:xfrm>
            <a:off x="8179386" y="515791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 translation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89E01385-B36D-F0EA-E2D7-60EF1DB0C225}"/>
              </a:ext>
            </a:extLst>
          </p:cNvPr>
          <p:cNvSpPr/>
          <p:nvPr/>
        </p:nvSpPr>
        <p:spPr>
          <a:xfrm>
            <a:off x="960120" y="3217369"/>
            <a:ext cx="10424160" cy="2012221"/>
          </a:xfrm>
          <a:prstGeom prst="arc">
            <a:avLst>
              <a:gd name="adj1" fmla="val 10788317"/>
              <a:gd name="adj2" fmla="val 0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562F04-F34E-8360-6CD7-0386A166C28A}"/>
              </a:ext>
            </a:extLst>
          </p:cNvPr>
          <p:cNvSpPr txBox="1"/>
          <p:nvPr/>
        </p:nvSpPr>
        <p:spPr>
          <a:xfrm>
            <a:off x="5586421" y="326188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III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B7905E-1ECF-7CBA-BF56-2D8C87FDC5D2}"/>
              </a:ext>
            </a:extLst>
          </p:cNvPr>
          <p:cNvSpPr txBox="1"/>
          <p:nvPr/>
        </p:nvSpPr>
        <p:spPr>
          <a:xfrm>
            <a:off x="4484696" y="3580988"/>
            <a:ext cx="302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Commercial-model: Models can interact with people</a:t>
            </a:r>
            <a:endParaRPr lang="en-US" dirty="0"/>
          </a:p>
        </p:txBody>
      </p:sp>
      <p:pic>
        <p:nvPicPr>
          <p:cNvPr id="1040" name="Picture 16" descr="What is ChatGPT &amp; Why Does it Matter to Your Business?">
            <a:extLst>
              <a:ext uri="{FF2B5EF4-FFF2-40B4-BE49-F238E27FC236}">
                <a16:creationId xmlns:a16="http://schemas.microsoft.com/office/drawing/2014/main" id="{FF58FA9A-F60D-A464-BA6F-036D5D775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40933" r="17737" b="41676"/>
          <a:stretch/>
        </p:blipFill>
        <p:spPr bwMode="auto">
          <a:xfrm>
            <a:off x="1846357" y="3847173"/>
            <a:ext cx="1502299" cy="33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crosoft Copilot is now generally available">
            <a:extLst>
              <a:ext uri="{FF2B5EF4-FFF2-40B4-BE49-F238E27FC236}">
                <a16:creationId xmlns:a16="http://schemas.microsoft.com/office/drawing/2014/main" id="{E05D3831-D465-FA22-38BB-A73893432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36894" r="18454" b="35774"/>
          <a:stretch/>
        </p:blipFill>
        <p:spPr bwMode="auto">
          <a:xfrm>
            <a:off x="1038493" y="4227802"/>
            <a:ext cx="1404587" cy="32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emini (language model) - Wikipedia">
            <a:extLst>
              <a:ext uri="{FF2B5EF4-FFF2-40B4-BE49-F238E27FC236}">
                <a16:creationId xmlns:a16="http://schemas.microsoft.com/office/drawing/2014/main" id="{CBA4968D-6D42-CFEB-47A2-989803F3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75" y="3411278"/>
            <a:ext cx="1134567" cy="41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AAEF3B-71FA-38C2-5B26-F9584AE7EE0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5422" y="3328416"/>
            <a:ext cx="1418723" cy="4053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726BEA-96C3-2EAF-0220-AD0D59479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6495" y="3874751"/>
            <a:ext cx="1009314" cy="3016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5AF45B-123E-06A5-4106-A0190F5FA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2807" y="3916985"/>
            <a:ext cx="1526193" cy="422505"/>
          </a:xfrm>
          <a:prstGeom prst="rect">
            <a:avLst/>
          </a:prstGeom>
        </p:spPr>
      </p:pic>
      <p:pic>
        <p:nvPicPr>
          <p:cNvPr id="1070" name="Picture 46" descr="Meta">
            <a:extLst>
              <a:ext uri="{FF2B5EF4-FFF2-40B4-BE49-F238E27FC236}">
                <a16:creationId xmlns:a16="http://schemas.microsoft.com/office/drawing/2014/main" id="{41B77FDE-4CC9-B188-095E-93EB8BC34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3" t="26139" r="13978" b="26431"/>
          <a:stretch/>
        </p:blipFill>
        <p:spPr bwMode="auto">
          <a:xfrm>
            <a:off x="10155515" y="3802521"/>
            <a:ext cx="371849" cy="24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41EBC40-0BB2-32CB-524F-25E2555014C4}"/>
              </a:ext>
            </a:extLst>
          </p:cNvPr>
          <p:cNvSpPr txBox="1"/>
          <p:nvPr/>
        </p:nvSpPr>
        <p:spPr>
          <a:xfrm>
            <a:off x="5584910" y="222107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</a:t>
            </a:r>
            <a:r>
              <a:rPr lang="en-US" altLang="zh-TW" dirty="0"/>
              <a:t>IV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F98B57-3DFC-FEF6-14D0-C5FDF0BA9EDA}"/>
              </a:ext>
            </a:extLst>
          </p:cNvPr>
          <p:cNvSpPr txBox="1"/>
          <p:nvPr/>
        </p:nvSpPr>
        <p:spPr>
          <a:xfrm>
            <a:off x="4349773" y="2526082"/>
            <a:ext cx="342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/>
              <a:t>pool: Pool contain various models for app building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9E95EE-0FDD-E399-9912-587A8588EF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088" y="3211940"/>
            <a:ext cx="1950864" cy="359039"/>
          </a:xfrm>
          <a:prstGeom prst="rect">
            <a:avLst/>
          </a:prstGeom>
        </p:spPr>
      </p:pic>
      <p:pic>
        <p:nvPicPr>
          <p:cNvPr id="1072" name="Picture 48" descr="🚀 Elevate Your Interaction Game with Microsoft Copilot Studio! 🚀 Unleash  the Power of Seamless AI">
            <a:extLst>
              <a:ext uri="{FF2B5EF4-FFF2-40B4-BE49-F238E27FC236}">
                <a16:creationId xmlns:a16="http://schemas.microsoft.com/office/drawing/2014/main" id="{DF8A4684-1684-91F2-41A8-B1C25B43E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30033" r="5302" b="36790"/>
          <a:stretch/>
        </p:blipFill>
        <p:spPr bwMode="auto">
          <a:xfrm>
            <a:off x="1161520" y="2872941"/>
            <a:ext cx="2057547" cy="33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>
            <a:extLst>
              <a:ext uri="{FF2B5EF4-FFF2-40B4-BE49-F238E27FC236}">
                <a16:creationId xmlns:a16="http://schemas.microsoft.com/office/drawing/2014/main" id="{92572070-BD0F-C793-AD90-EC3FFDD27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t="26804" r="3170" b="29391"/>
          <a:stretch/>
        </p:blipFill>
        <p:spPr bwMode="auto">
          <a:xfrm>
            <a:off x="2596170" y="2434042"/>
            <a:ext cx="1509898" cy="49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5 User-Friendly Approaches to Run an LLM Locally">
            <a:extLst>
              <a:ext uri="{FF2B5EF4-FFF2-40B4-BE49-F238E27FC236}">
                <a16:creationId xmlns:a16="http://schemas.microsoft.com/office/drawing/2014/main" id="{63DB38AD-FDA1-8C5B-E6D2-43D617F06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32387" r="11309" b="31418"/>
          <a:stretch/>
        </p:blipFill>
        <p:spPr bwMode="auto">
          <a:xfrm>
            <a:off x="7859230" y="2513329"/>
            <a:ext cx="953700" cy="62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LM Studio】執行語言模型的最好程式介面無需特別設定便可以使用語言模型｜方便管理與使用多種模型可快速架設與OpenAI相容的伺服器">
            <a:extLst>
              <a:ext uri="{FF2B5EF4-FFF2-40B4-BE49-F238E27FC236}">
                <a16:creationId xmlns:a16="http://schemas.microsoft.com/office/drawing/2014/main" id="{24EE28A3-3F12-808F-EBC3-FFE3D9BAA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4292" r="32912" b="42469"/>
          <a:stretch/>
        </p:blipFill>
        <p:spPr bwMode="auto">
          <a:xfrm>
            <a:off x="8940015" y="2701435"/>
            <a:ext cx="1526193" cy="3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Brand assets - Hugging Face">
            <a:extLst>
              <a:ext uri="{FF2B5EF4-FFF2-40B4-BE49-F238E27FC236}">
                <a16:creationId xmlns:a16="http://schemas.microsoft.com/office/drawing/2014/main" id="{B2F2CA5D-2E3A-5BCA-15CD-E3678BC2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61" y="3063953"/>
            <a:ext cx="1887438" cy="5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11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94D5C3-6696-DAA2-EA0E-95FDAEAE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108073"/>
            <a:ext cx="11449050" cy="29527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861D40-22EF-42E9-A2F9-88EDBAE4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Natural Language processing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028AB-CEE9-11DC-8A3B-92FC82C69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5" t="12271" r="7267" b="20779"/>
          <a:stretch/>
        </p:blipFill>
        <p:spPr>
          <a:xfrm>
            <a:off x="10443404" y="4376962"/>
            <a:ext cx="1000152" cy="40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B64CF0-6CB5-A67B-C7DD-D2826926D121}"/>
              </a:ext>
            </a:extLst>
          </p:cNvPr>
          <p:cNvSpPr txBox="1"/>
          <p:nvPr/>
        </p:nvSpPr>
        <p:spPr>
          <a:xfrm>
            <a:off x="5731151" y="549343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74DDF-8C0A-800C-2557-6A45D43ADD03}"/>
              </a:ext>
            </a:extLst>
          </p:cNvPr>
          <p:cNvSpPr txBox="1"/>
          <p:nvPr/>
        </p:nvSpPr>
        <p:spPr>
          <a:xfrm>
            <a:off x="5678362" y="438614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B8793-AAD7-91D4-17E5-6E24C82A9E96}"/>
              </a:ext>
            </a:extLst>
          </p:cNvPr>
          <p:cNvSpPr txBox="1"/>
          <p:nvPr/>
        </p:nvSpPr>
        <p:spPr>
          <a:xfrm>
            <a:off x="2915695" y="5869660"/>
            <a:ext cx="543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Transformer: Neural networks, engines that transform a set of data to another form</a:t>
            </a:r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5695283-AF74-6569-9241-AB32F61ACBC4}"/>
              </a:ext>
            </a:extLst>
          </p:cNvPr>
          <p:cNvSpPr/>
          <p:nvPr/>
        </p:nvSpPr>
        <p:spPr>
          <a:xfrm>
            <a:off x="2124075" y="5452808"/>
            <a:ext cx="7400925" cy="934438"/>
          </a:xfrm>
          <a:prstGeom prst="arc">
            <a:avLst>
              <a:gd name="adj1" fmla="val 10788317"/>
              <a:gd name="adj2" fmla="val 0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n Introduction to Transformer Networks | ml-articles – Weights &amp; Biases">
            <a:extLst>
              <a:ext uri="{FF2B5EF4-FFF2-40B4-BE49-F238E27FC236}">
                <a16:creationId xmlns:a16="http://schemas.microsoft.com/office/drawing/2014/main" id="{23BD88DC-2BDC-3279-649E-DFD7F6684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r="3972" b="18061"/>
          <a:stretch/>
        </p:blipFill>
        <p:spPr bwMode="auto">
          <a:xfrm>
            <a:off x="7659281" y="5849130"/>
            <a:ext cx="1568326" cy="70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69958D-B67B-1369-9CEA-E4D465AA98E4}"/>
              </a:ext>
            </a:extLst>
          </p:cNvPr>
          <p:cNvSpPr txBox="1"/>
          <p:nvPr/>
        </p:nvSpPr>
        <p:spPr>
          <a:xfrm>
            <a:off x="2306066" y="4716218"/>
            <a:ext cx="467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Foundation model: Models do specific task. </a:t>
            </a:r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9038626-D0B7-B1C1-C7D5-CF43A3EA72C2}"/>
              </a:ext>
            </a:extLst>
          </p:cNvPr>
          <p:cNvSpPr/>
          <p:nvPr/>
        </p:nvSpPr>
        <p:spPr>
          <a:xfrm>
            <a:off x="1585753" y="4287237"/>
            <a:ext cx="9020493" cy="1516937"/>
          </a:xfrm>
          <a:prstGeom prst="arc">
            <a:avLst>
              <a:gd name="adj1" fmla="val 10788317"/>
              <a:gd name="adj2" fmla="val 0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E483A2-864E-5A65-D41E-CC5A6675EA66}"/>
              </a:ext>
            </a:extLst>
          </p:cNvPr>
          <p:cNvSpPr txBox="1"/>
          <p:nvPr/>
        </p:nvSpPr>
        <p:spPr>
          <a:xfrm>
            <a:off x="7140056" y="4506240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generation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91535-D464-82EA-699C-700370A406FA}"/>
              </a:ext>
            </a:extLst>
          </p:cNvPr>
          <p:cNvSpPr txBox="1"/>
          <p:nvPr/>
        </p:nvSpPr>
        <p:spPr>
          <a:xfrm>
            <a:off x="7511865" y="483206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0E483-8EE3-DCD6-7ED7-648EA7DD72C0}"/>
              </a:ext>
            </a:extLst>
          </p:cNvPr>
          <p:cNvSpPr txBox="1"/>
          <p:nvPr/>
        </p:nvSpPr>
        <p:spPr>
          <a:xfrm>
            <a:off x="8179386" y="515791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 translation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89E01385-B36D-F0EA-E2D7-60EF1DB0C225}"/>
              </a:ext>
            </a:extLst>
          </p:cNvPr>
          <p:cNvSpPr/>
          <p:nvPr/>
        </p:nvSpPr>
        <p:spPr>
          <a:xfrm>
            <a:off x="960120" y="3217369"/>
            <a:ext cx="10424160" cy="2012221"/>
          </a:xfrm>
          <a:prstGeom prst="arc">
            <a:avLst>
              <a:gd name="adj1" fmla="val 10788317"/>
              <a:gd name="adj2" fmla="val 0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562F04-F34E-8360-6CD7-0386A166C28A}"/>
              </a:ext>
            </a:extLst>
          </p:cNvPr>
          <p:cNvSpPr txBox="1"/>
          <p:nvPr/>
        </p:nvSpPr>
        <p:spPr>
          <a:xfrm>
            <a:off x="5586421" y="326188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III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B7905E-1ECF-7CBA-BF56-2D8C87FDC5D2}"/>
              </a:ext>
            </a:extLst>
          </p:cNvPr>
          <p:cNvSpPr txBox="1"/>
          <p:nvPr/>
        </p:nvSpPr>
        <p:spPr>
          <a:xfrm>
            <a:off x="4484696" y="3580988"/>
            <a:ext cx="302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Commercial-model: Models can interact with people</a:t>
            </a:r>
            <a:endParaRPr lang="en-US" dirty="0"/>
          </a:p>
        </p:txBody>
      </p:sp>
      <p:pic>
        <p:nvPicPr>
          <p:cNvPr id="1040" name="Picture 16" descr="What is ChatGPT &amp; Why Does it Matter to Your Business?">
            <a:extLst>
              <a:ext uri="{FF2B5EF4-FFF2-40B4-BE49-F238E27FC236}">
                <a16:creationId xmlns:a16="http://schemas.microsoft.com/office/drawing/2014/main" id="{FF58FA9A-F60D-A464-BA6F-036D5D775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40933" r="17737" b="41676"/>
          <a:stretch/>
        </p:blipFill>
        <p:spPr bwMode="auto">
          <a:xfrm>
            <a:off x="1846357" y="3847173"/>
            <a:ext cx="1502299" cy="33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crosoft Copilot is now generally available">
            <a:extLst>
              <a:ext uri="{FF2B5EF4-FFF2-40B4-BE49-F238E27FC236}">
                <a16:creationId xmlns:a16="http://schemas.microsoft.com/office/drawing/2014/main" id="{E05D3831-D465-FA22-38BB-A73893432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36894" r="18454" b="35774"/>
          <a:stretch/>
        </p:blipFill>
        <p:spPr bwMode="auto">
          <a:xfrm>
            <a:off x="1038493" y="4227802"/>
            <a:ext cx="1404587" cy="32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emini (language model) - Wikipedia">
            <a:extLst>
              <a:ext uri="{FF2B5EF4-FFF2-40B4-BE49-F238E27FC236}">
                <a16:creationId xmlns:a16="http://schemas.microsoft.com/office/drawing/2014/main" id="{CBA4968D-6D42-CFEB-47A2-989803F3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75" y="3411278"/>
            <a:ext cx="1134567" cy="41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AAEF3B-71FA-38C2-5B26-F9584AE7EE0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5422" y="3328416"/>
            <a:ext cx="1418723" cy="4053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726BEA-96C3-2EAF-0220-AD0D59479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6495" y="3874751"/>
            <a:ext cx="1009314" cy="3016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5AF45B-123E-06A5-4106-A0190F5FA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2807" y="3916985"/>
            <a:ext cx="1526193" cy="422505"/>
          </a:xfrm>
          <a:prstGeom prst="rect">
            <a:avLst/>
          </a:prstGeom>
        </p:spPr>
      </p:pic>
      <p:pic>
        <p:nvPicPr>
          <p:cNvPr id="1070" name="Picture 46" descr="Meta">
            <a:extLst>
              <a:ext uri="{FF2B5EF4-FFF2-40B4-BE49-F238E27FC236}">
                <a16:creationId xmlns:a16="http://schemas.microsoft.com/office/drawing/2014/main" id="{41B77FDE-4CC9-B188-095E-93EB8BC34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3" t="26139" r="13978" b="26431"/>
          <a:stretch/>
        </p:blipFill>
        <p:spPr bwMode="auto">
          <a:xfrm>
            <a:off x="10155515" y="3802521"/>
            <a:ext cx="371849" cy="24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4825631F-19B3-A01B-D9E1-5539B75AC83F}"/>
              </a:ext>
            </a:extLst>
          </p:cNvPr>
          <p:cNvSpPr/>
          <p:nvPr/>
        </p:nvSpPr>
        <p:spPr>
          <a:xfrm>
            <a:off x="457201" y="2144977"/>
            <a:ext cx="11330080" cy="2007112"/>
          </a:xfrm>
          <a:prstGeom prst="arc">
            <a:avLst>
              <a:gd name="adj1" fmla="val 10788317"/>
              <a:gd name="adj2" fmla="val 11019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1EBC40-0BB2-32CB-524F-25E2555014C4}"/>
              </a:ext>
            </a:extLst>
          </p:cNvPr>
          <p:cNvSpPr txBox="1"/>
          <p:nvPr/>
        </p:nvSpPr>
        <p:spPr>
          <a:xfrm>
            <a:off x="5584910" y="222107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</a:t>
            </a:r>
            <a:r>
              <a:rPr lang="en-US" altLang="zh-TW" dirty="0"/>
              <a:t>IV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F98B57-3DFC-FEF6-14D0-C5FDF0BA9EDA}"/>
              </a:ext>
            </a:extLst>
          </p:cNvPr>
          <p:cNvSpPr txBox="1"/>
          <p:nvPr/>
        </p:nvSpPr>
        <p:spPr>
          <a:xfrm>
            <a:off x="4349773" y="2526082"/>
            <a:ext cx="342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/>
              <a:t>pool: Pool contain various models for app building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FB33FB-7131-95C8-5F56-9DA7E1B0AE89}"/>
              </a:ext>
            </a:extLst>
          </p:cNvPr>
          <p:cNvSpPr txBox="1"/>
          <p:nvPr/>
        </p:nvSpPr>
        <p:spPr>
          <a:xfrm>
            <a:off x="5605656" y="91910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</a:t>
            </a:r>
            <a:r>
              <a:rPr lang="en-US" altLang="zh-TW" dirty="0"/>
              <a:t>V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FFD6E4-E810-9B6C-E092-15DDE3513FCD}"/>
              </a:ext>
            </a:extLst>
          </p:cNvPr>
          <p:cNvSpPr txBox="1"/>
          <p:nvPr/>
        </p:nvSpPr>
        <p:spPr>
          <a:xfrm>
            <a:off x="4410927" y="1361709"/>
            <a:ext cx="306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AI apps: Functional AI contain 1 or more AI agent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9E95EE-0FDD-E399-9912-587A8588E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88" y="3211940"/>
            <a:ext cx="1950864" cy="359039"/>
          </a:xfrm>
          <a:prstGeom prst="rect">
            <a:avLst/>
          </a:prstGeom>
        </p:spPr>
      </p:pic>
      <p:pic>
        <p:nvPicPr>
          <p:cNvPr id="1072" name="Picture 48" descr="🚀 Elevate Your Interaction Game with Microsoft Copilot Studio! 🚀 Unleash  the Power of Seamless AI">
            <a:extLst>
              <a:ext uri="{FF2B5EF4-FFF2-40B4-BE49-F238E27FC236}">
                <a16:creationId xmlns:a16="http://schemas.microsoft.com/office/drawing/2014/main" id="{DF8A4684-1684-91F2-41A8-B1C25B43E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30033" r="5302" b="36790"/>
          <a:stretch/>
        </p:blipFill>
        <p:spPr bwMode="auto">
          <a:xfrm>
            <a:off x="1161520" y="2872941"/>
            <a:ext cx="2057547" cy="33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>
            <a:extLst>
              <a:ext uri="{FF2B5EF4-FFF2-40B4-BE49-F238E27FC236}">
                <a16:creationId xmlns:a16="http://schemas.microsoft.com/office/drawing/2014/main" id="{92572070-BD0F-C793-AD90-EC3FFDD27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t="26804" r="3170" b="29391"/>
          <a:stretch/>
        </p:blipFill>
        <p:spPr bwMode="auto">
          <a:xfrm>
            <a:off x="2596170" y="2434042"/>
            <a:ext cx="1509898" cy="49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5 User-Friendly Approaches to Run an LLM Locally">
            <a:extLst>
              <a:ext uri="{FF2B5EF4-FFF2-40B4-BE49-F238E27FC236}">
                <a16:creationId xmlns:a16="http://schemas.microsoft.com/office/drawing/2014/main" id="{63DB38AD-FDA1-8C5B-E6D2-43D617F06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32387" r="11309" b="31418"/>
          <a:stretch/>
        </p:blipFill>
        <p:spPr bwMode="auto">
          <a:xfrm>
            <a:off x="7859230" y="2513329"/>
            <a:ext cx="953700" cy="62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LM Studio】執行語言模型的最好程式介面無需特別設定便可以使用語言模型｜方便管理與使用多種模型可快速架設與OpenAI相容的伺服器">
            <a:extLst>
              <a:ext uri="{FF2B5EF4-FFF2-40B4-BE49-F238E27FC236}">
                <a16:creationId xmlns:a16="http://schemas.microsoft.com/office/drawing/2014/main" id="{24EE28A3-3F12-808F-EBC3-FFE3D9BAA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4292" r="32912" b="42469"/>
          <a:stretch/>
        </p:blipFill>
        <p:spPr bwMode="auto">
          <a:xfrm>
            <a:off x="8940015" y="2701435"/>
            <a:ext cx="1526193" cy="3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Brand assets - Hugging Face">
            <a:extLst>
              <a:ext uri="{FF2B5EF4-FFF2-40B4-BE49-F238E27FC236}">
                <a16:creationId xmlns:a16="http://schemas.microsoft.com/office/drawing/2014/main" id="{B2F2CA5D-2E3A-5BCA-15CD-E3678BC2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61" y="3063953"/>
            <a:ext cx="1887438" cy="5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A screen shot of a computer&#10;&#10;Description automatically generated">
            <a:extLst>
              <a:ext uri="{FF2B5EF4-FFF2-40B4-BE49-F238E27FC236}">
                <a16:creationId xmlns:a16="http://schemas.microsoft.com/office/drawing/2014/main" id="{A54693F5-B6EE-B524-05DB-97216DE7983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5" t="11425" r="2009" b="78987"/>
          <a:stretch/>
        </p:blipFill>
        <p:spPr>
          <a:xfrm>
            <a:off x="458361" y="1423848"/>
            <a:ext cx="1819214" cy="780372"/>
          </a:xfrm>
          <a:prstGeom prst="rect">
            <a:avLst/>
          </a:prstGeom>
        </p:spPr>
      </p:pic>
      <p:pic>
        <p:nvPicPr>
          <p:cNvPr id="45" name="Picture 44" descr="A screen shot of a computer&#10;&#10;Description automatically generated">
            <a:extLst>
              <a:ext uri="{FF2B5EF4-FFF2-40B4-BE49-F238E27FC236}">
                <a16:creationId xmlns:a16="http://schemas.microsoft.com/office/drawing/2014/main" id="{DEFB5F46-3F0F-6E6C-9529-F988CF198A9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3" t="33236" r="871" b="57700"/>
          <a:stretch/>
        </p:blipFill>
        <p:spPr>
          <a:xfrm>
            <a:off x="2516773" y="1067477"/>
            <a:ext cx="1700812" cy="752698"/>
          </a:xfrm>
          <a:prstGeom prst="rect">
            <a:avLst/>
          </a:prstGeom>
        </p:spPr>
      </p:pic>
      <p:pic>
        <p:nvPicPr>
          <p:cNvPr id="46" name="Picture 45" descr="A screen shot of a computer&#10;&#10;Description automatically generated">
            <a:extLst>
              <a:ext uri="{FF2B5EF4-FFF2-40B4-BE49-F238E27FC236}">
                <a16:creationId xmlns:a16="http://schemas.microsoft.com/office/drawing/2014/main" id="{72926B36-1188-C1B7-77C5-E76F639F5B0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40" t="55871" r="3294" b="38124"/>
          <a:stretch/>
        </p:blipFill>
        <p:spPr>
          <a:xfrm>
            <a:off x="7477092" y="878859"/>
            <a:ext cx="1767526" cy="514397"/>
          </a:xfrm>
          <a:prstGeom prst="rect">
            <a:avLst/>
          </a:prstGeom>
        </p:spPr>
      </p:pic>
      <p:pic>
        <p:nvPicPr>
          <p:cNvPr id="47" name="Picture 46" descr="A screen shot of a computer&#10;&#10;Description automatically generated">
            <a:extLst>
              <a:ext uri="{FF2B5EF4-FFF2-40B4-BE49-F238E27FC236}">
                <a16:creationId xmlns:a16="http://schemas.microsoft.com/office/drawing/2014/main" id="{D5BC05F0-01C5-2EB6-CE16-4174406F5F3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3" t="70605" r="13549" b="21669"/>
          <a:stretch/>
        </p:blipFill>
        <p:spPr>
          <a:xfrm>
            <a:off x="8986095" y="1618640"/>
            <a:ext cx="538905" cy="529820"/>
          </a:xfrm>
          <a:prstGeom prst="rect">
            <a:avLst/>
          </a:prstGeom>
        </p:spPr>
      </p:pic>
      <p:pic>
        <p:nvPicPr>
          <p:cNvPr id="48" name="Picture 47" descr="A screen shot of a computer&#10;&#10;Description automatically generated">
            <a:extLst>
              <a:ext uri="{FF2B5EF4-FFF2-40B4-BE49-F238E27FC236}">
                <a16:creationId xmlns:a16="http://schemas.microsoft.com/office/drawing/2014/main" id="{9B9FC8B6-A60C-DF43-9523-C6E727DE155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33" t="66129" r="7636" b="30900"/>
          <a:stretch/>
        </p:blipFill>
        <p:spPr>
          <a:xfrm>
            <a:off x="9577083" y="1792693"/>
            <a:ext cx="788675" cy="203791"/>
          </a:xfrm>
          <a:prstGeom prst="rect">
            <a:avLst/>
          </a:prstGeom>
        </p:spPr>
      </p:pic>
      <p:pic>
        <p:nvPicPr>
          <p:cNvPr id="49" name="Picture 48" descr="A screen shot of a computer&#10;&#10;Description automatically generated">
            <a:extLst>
              <a:ext uri="{FF2B5EF4-FFF2-40B4-BE49-F238E27FC236}">
                <a16:creationId xmlns:a16="http://schemas.microsoft.com/office/drawing/2014/main" id="{084C74F1-5F2C-B666-32A9-BDED47ABACA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5" t="84131" r="11270" b="9299"/>
          <a:stretch/>
        </p:blipFill>
        <p:spPr>
          <a:xfrm>
            <a:off x="9933260" y="859153"/>
            <a:ext cx="1816651" cy="5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4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4D15DB6-0048-6738-FE99-615A4B646D6B}"/>
              </a:ext>
            </a:extLst>
          </p:cNvPr>
          <p:cNvGrpSpPr/>
          <p:nvPr/>
        </p:nvGrpSpPr>
        <p:grpSpPr>
          <a:xfrm rot="3245474">
            <a:off x="9451498" y="1970958"/>
            <a:ext cx="1491613" cy="1312253"/>
            <a:chOff x="9451784" y="1523357"/>
            <a:chExt cx="1491613" cy="1312253"/>
          </a:xfrm>
        </p:grpSpPr>
        <p:sp>
          <p:nvSpPr>
            <p:cNvPr id="33" name="Arrow: Curved Right 32">
              <a:extLst>
                <a:ext uri="{FF2B5EF4-FFF2-40B4-BE49-F238E27FC236}">
                  <a16:creationId xmlns:a16="http://schemas.microsoft.com/office/drawing/2014/main" id="{1DEEC7FB-7767-B393-390D-51E83D3CC3E5}"/>
                </a:ext>
              </a:extLst>
            </p:cNvPr>
            <p:cNvSpPr/>
            <p:nvPr/>
          </p:nvSpPr>
          <p:spPr>
            <a:xfrm>
              <a:off x="9451784" y="1600200"/>
              <a:ext cx="679768" cy="1235410"/>
            </a:xfrm>
            <a:prstGeom prst="curved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Arrow: Curved Right 33">
              <a:extLst>
                <a:ext uri="{FF2B5EF4-FFF2-40B4-BE49-F238E27FC236}">
                  <a16:creationId xmlns:a16="http://schemas.microsoft.com/office/drawing/2014/main" id="{2D12B935-702E-054C-9E0B-F804B3AAFDA5}"/>
                </a:ext>
              </a:extLst>
            </p:cNvPr>
            <p:cNvSpPr/>
            <p:nvPr/>
          </p:nvSpPr>
          <p:spPr>
            <a:xfrm rot="10800000">
              <a:off x="10272630" y="1523357"/>
              <a:ext cx="670767" cy="1235410"/>
            </a:xfrm>
            <a:prstGeom prst="curved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06" name="Flowchart: Process 1105">
            <a:extLst>
              <a:ext uri="{FF2B5EF4-FFF2-40B4-BE49-F238E27FC236}">
                <a16:creationId xmlns:a16="http://schemas.microsoft.com/office/drawing/2014/main" id="{8F0CADE8-E2CA-FB78-563C-296FFB26DF41}"/>
              </a:ext>
            </a:extLst>
          </p:cNvPr>
          <p:cNvSpPr/>
          <p:nvPr/>
        </p:nvSpPr>
        <p:spPr>
          <a:xfrm>
            <a:off x="4777384" y="6593122"/>
            <a:ext cx="1756334" cy="16566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3" name="Picture 66" descr="How to Set Up Data Loss Prevention in Google Workspace - Onsite Helper | Google Workspace Support">
            <a:extLst>
              <a:ext uri="{FF2B5EF4-FFF2-40B4-BE49-F238E27FC236}">
                <a16:creationId xmlns:a16="http://schemas.microsoft.com/office/drawing/2014/main" id="{32DA28B9-3152-62B0-9D81-ACFC0B262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158" t="24332" r="6973" b="24570"/>
          <a:stretch/>
        </p:blipFill>
        <p:spPr bwMode="auto">
          <a:xfrm>
            <a:off x="622202" y="1367799"/>
            <a:ext cx="470767" cy="60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5" name="TextBox 1134">
            <a:extLst>
              <a:ext uri="{FF2B5EF4-FFF2-40B4-BE49-F238E27FC236}">
                <a16:creationId xmlns:a16="http://schemas.microsoft.com/office/drawing/2014/main" id="{AE9B91D0-BD79-4723-949A-3CFA554FE294}"/>
              </a:ext>
            </a:extLst>
          </p:cNvPr>
          <p:cNvSpPr txBox="1"/>
          <p:nvPr/>
        </p:nvSpPr>
        <p:spPr>
          <a:xfrm>
            <a:off x="1173281" y="1299201"/>
            <a:ext cx="31201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Secure</a:t>
            </a:r>
          </a:p>
          <a:p>
            <a:r>
              <a:rPr lang="en-US" dirty="0"/>
              <a:t>Can operate independently without internet. </a:t>
            </a:r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34707E91-0EF2-C43B-C977-A85F0AB1E3E0}"/>
              </a:ext>
            </a:extLst>
          </p:cNvPr>
          <p:cNvSpPr txBox="1"/>
          <p:nvPr/>
        </p:nvSpPr>
        <p:spPr>
          <a:xfrm>
            <a:off x="1173280" y="3081767"/>
            <a:ext cx="34314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Flexible</a:t>
            </a:r>
          </a:p>
          <a:p>
            <a:r>
              <a:rPr lang="en-US" dirty="0"/>
              <a:t>Interchangeable of both Gen AI model and dataset.</a:t>
            </a: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1BFE678B-CE32-9DC5-98DC-4B52C1C8FA1D}"/>
              </a:ext>
            </a:extLst>
          </p:cNvPr>
          <p:cNvSpPr txBox="1"/>
          <p:nvPr/>
        </p:nvSpPr>
        <p:spPr>
          <a:xfrm>
            <a:off x="1178022" y="4896015"/>
            <a:ext cx="29665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Reliable</a:t>
            </a:r>
          </a:p>
          <a:p>
            <a:r>
              <a:rPr lang="en-US" dirty="0"/>
              <a:t>Optimizer AI iterate to perform excellent result.</a:t>
            </a:r>
          </a:p>
        </p:txBody>
      </p:sp>
      <p:pic>
        <p:nvPicPr>
          <p:cNvPr id="1171" name="Picture 1170">
            <a:extLst>
              <a:ext uri="{FF2B5EF4-FFF2-40B4-BE49-F238E27FC236}">
                <a16:creationId xmlns:a16="http://schemas.microsoft.com/office/drawing/2014/main" id="{6B32ABD0-1D37-7E26-0A1E-B7F4F7D3B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22" y="4958460"/>
            <a:ext cx="530549" cy="530549"/>
          </a:xfrm>
          <a:prstGeom prst="rect">
            <a:avLst/>
          </a:prstGeom>
        </p:spPr>
      </p:pic>
      <p:pic>
        <p:nvPicPr>
          <p:cNvPr id="1173" name="Picture 1172">
            <a:extLst>
              <a:ext uri="{FF2B5EF4-FFF2-40B4-BE49-F238E27FC236}">
                <a16:creationId xmlns:a16="http://schemas.microsoft.com/office/drawing/2014/main" id="{DA421777-925A-0259-A449-2A9A1B98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8" y="3165350"/>
            <a:ext cx="530549" cy="53054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15E932-23EE-F57A-80CE-AD9303266F95}"/>
              </a:ext>
            </a:extLst>
          </p:cNvPr>
          <p:cNvGrpSpPr/>
          <p:nvPr/>
        </p:nvGrpSpPr>
        <p:grpSpPr>
          <a:xfrm rot="18973550">
            <a:off x="5685166" y="2759982"/>
            <a:ext cx="1561459" cy="1281486"/>
            <a:chOff x="9866122" y="4090877"/>
            <a:chExt cx="1150036" cy="981184"/>
          </a:xfrm>
        </p:grpSpPr>
        <p:sp>
          <p:nvSpPr>
            <p:cNvPr id="6" name="Arrow: Curved Left 5">
              <a:extLst>
                <a:ext uri="{FF2B5EF4-FFF2-40B4-BE49-F238E27FC236}">
                  <a16:creationId xmlns:a16="http://schemas.microsoft.com/office/drawing/2014/main" id="{44262B61-6071-C0C6-C967-578397EF2865}"/>
                </a:ext>
              </a:extLst>
            </p:cNvPr>
            <p:cNvSpPr/>
            <p:nvPr/>
          </p:nvSpPr>
          <p:spPr>
            <a:xfrm>
              <a:off x="10498430" y="4139394"/>
              <a:ext cx="517728" cy="932667"/>
            </a:xfrm>
            <a:prstGeom prst="curvedLef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urved Left 6">
              <a:extLst>
                <a:ext uri="{FF2B5EF4-FFF2-40B4-BE49-F238E27FC236}">
                  <a16:creationId xmlns:a16="http://schemas.microsoft.com/office/drawing/2014/main" id="{70452E19-284D-C2C0-9CED-BFF7AF202434}"/>
                </a:ext>
              </a:extLst>
            </p:cNvPr>
            <p:cNvSpPr/>
            <p:nvPr/>
          </p:nvSpPr>
          <p:spPr>
            <a:xfrm rot="10800000">
              <a:off x="9866122" y="4090877"/>
              <a:ext cx="517728" cy="932667"/>
            </a:xfrm>
            <a:prstGeom prst="curvedLef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025182-808D-D023-AC37-63951BC06571}"/>
              </a:ext>
            </a:extLst>
          </p:cNvPr>
          <p:cNvSpPr/>
          <p:nvPr/>
        </p:nvSpPr>
        <p:spPr>
          <a:xfrm>
            <a:off x="4973032" y="979854"/>
            <a:ext cx="1813541" cy="1101900"/>
          </a:xfrm>
          <a:prstGeom prst="roundRect">
            <a:avLst>
              <a:gd name="adj" fmla="val 10202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2B9621-27CA-85E6-1DE7-AA6EAE80C175}"/>
              </a:ext>
            </a:extLst>
          </p:cNvPr>
          <p:cNvSpPr txBox="1"/>
          <p:nvPr/>
        </p:nvSpPr>
        <p:spPr>
          <a:xfrm>
            <a:off x="5431264" y="1680877"/>
            <a:ext cx="92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Gen 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BA74E-A9C9-F303-D8AA-4031184C1E77}"/>
              </a:ext>
            </a:extLst>
          </p:cNvPr>
          <p:cNvSpPr txBox="1"/>
          <p:nvPr/>
        </p:nvSpPr>
        <p:spPr>
          <a:xfrm>
            <a:off x="4973032" y="5731721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Database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8A5D6641-09C0-412D-17E9-C130C91C298A}"/>
              </a:ext>
            </a:extLst>
          </p:cNvPr>
          <p:cNvSpPr/>
          <p:nvPr/>
        </p:nvSpPr>
        <p:spPr>
          <a:xfrm>
            <a:off x="7056951" y="1973404"/>
            <a:ext cx="2245192" cy="3446764"/>
          </a:xfrm>
          <a:prstGeom prst="curvedLeftArrow">
            <a:avLst>
              <a:gd name="adj1" fmla="val 8287"/>
              <a:gd name="adj2" fmla="val 28860"/>
              <a:gd name="adj3" fmla="val 213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B99D44F-6293-2CC6-8B54-C2E2E2F238AE}"/>
              </a:ext>
            </a:extLst>
          </p:cNvPr>
          <p:cNvSpPr/>
          <p:nvPr/>
        </p:nvSpPr>
        <p:spPr>
          <a:xfrm>
            <a:off x="8776600" y="2926816"/>
            <a:ext cx="1569660" cy="1005086"/>
          </a:xfrm>
          <a:prstGeom prst="roundRect">
            <a:avLst>
              <a:gd name="adj" fmla="val 10202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BE70B-9E6F-5676-7109-5F7B850538FD}"/>
              </a:ext>
            </a:extLst>
          </p:cNvPr>
          <p:cNvSpPr txBox="1"/>
          <p:nvPr/>
        </p:nvSpPr>
        <p:spPr>
          <a:xfrm>
            <a:off x="8829638" y="3562570"/>
            <a:ext cx="14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Retriever AI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4D478B-BE2B-BB23-FD27-F9B3A66FD19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3270" y="3043737"/>
            <a:ext cx="539336" cy="539336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5B5AB5A-7BEF-CD91-DC16-9CB898891345}"/>
              </a:ext>
            </a:extLst>
          </p:cNvPr>
          <p:cNvSpPr/>
          <p:nvPr/>
        </p:nvSpPr>
        <p:spPr>
          <a:xfrm>
            <a:off x="4269215" y="4740548"/>
            <a:ext cx="2661105" cy="149679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DE3B38-E2A3-ECEB-9C97-3CA88A66CFAB}"/>
              </a:ext>
            </a:extLst>
          </p:cNvPr>
          <p:cNvSpPr/>
          <p:nvPr/>
        </p:nvSpPr>
        <p:spPr>
          <a:xfrm>
            <a:off x="10139926" y="1394609"/>
            <a:ext cx="1710612" cy="928050"/>
          </a:xfrm>
          <a:prstGeom prst="roundRect">
            <a:avLst>
              <a:gd name="adj" fmla="val 10202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4335A-8EDF-5ABF-7739-B54EC6687019}"/>
              </a:ext>
            </a:extLst>
          </p:cNvPr>
          <p:cNvSpPr txBox="1"/>
          <p:nvPr/>
        </p:nvSpPr>
        <p:spPr>
          <a:xfrm>
            <a:off x="10220341" y="1953327"/>
            <a:ext cx="153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Optimizer AI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7F644F-C47D-DC23-17D9-0E6FE198A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359" y="1041134"/>
            <a:ext cx="628860" cy="668164"/>
          </a:xfrm>
          <a:prstGeom prst="rect">
            <a:avLst/>
          </a:prstGeom>
        </p:spPr>
      </p:pic>
      <p:pic>
        <p:nvPicPr>
          <p:cNvPr id="23" name="Picture 22" descr="A blue and black graphic of a stack of papers&#10;&#10;Description automatically generated">
            <a:extLst>
              <a:ext uri="{FF2B5EF4-FFF2-40B4-BE49-F238E27FC236}">
                <a16:creationId xmlns:a16="http://schemas.microsoft.com/office/drawing/2014/main" id="{7053FBE9-91EF-75FD-6B25-A877691C50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77" y="4923165"/>
            <a:ext cx="757188" cy="75718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D83CD6D-B7C2-B895-0937-4395AFB8C946}"/>
              </a:ext>
            </a:extLst>
          </p:cNvPr>
          <p:cNvGrpSpPr/>
          <p:nvPr/>
        </p:nvGrpSpPr>
        <p:grpSpPr>
          <a:xfrm>
            <a:off x="10735266" y="1446333"/>
            <a:ext cx="582739" cy="590490"/>
            <a:chOff x="6350" y="3175"/>
            <a:chExt cx="492125" cy="49212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CE2F3DA2-EB87-EC71-E72B-9E15148C0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" y="3175"/>
              <a:ext cx="492125" cy="492125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CC1A0A83-5711-5616-89DD-A4A46F48E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050" y="142875"/>
              <a:ext cx="214313" cy="214313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8" name="Freeform 348">
            <a:extLst>
              <a:ext uri="{FF2B5EF4-FFF2-40B4-BE49-F238E27FC236}">
                <a16:creationId xmlns:a16="http://schemas.microsoft.com/office/drawing/2014/main" id="{49A27ACD-135B-1EA4-4AE5-F238CE42A5C7}"/>
              </a:ext>
            </a:extLst>
          </p:cNvPr>
          <p:cNvSpPr>
            <a:spLocks/>
          </p:cNvSpPr>
          <p:nvPr/>
        </p:nvSpPr>
        <p:spPr bwMode="auto">
          <a:xfrm>
            <a:off x="10960504" y="1706783"/>
            <a:ext cx="348500" cy="309256"/>
          </a:xfrm>
          <a:custGeom>
            <a:avLst/>
            <a:gdLst>
              <a:gd name="T0" fmla="*/ 250 w 305"/>
              <a:gd name="T1" fmla="*/ 0 h 251"/>
              <a:gd name="T2" fmla="*/ 108 w 305"/>
              <a:gd name="T3" fmla="*/ 140 h 251"/>
              <a:gd name="T4" fmla="*/ 54 w 305"/>
              <a:gd name="T5" fmla="*/ 88 h 251"/>
              <a:gd name="T6" fmla="*/ 0 w 305"/>
              <a:gd name="T7" fmla="*/ 142 h 251"/>
              <a:gd name="T8" fmla="*/ 54 w 305"/>
              <a:gd name="T9" fmla="*/ 196 h 251"/>
              <a:gd name="T10" fmla="*/ 108 w 305"/>
              <a:gd name="T11" fmla="*/ 251 h 251"/>
              <a:gd name="T12" fmla="*/ 163 w 305"/>
              <a:gd name="T13" fmla="*/ 196 h 251"/>
              <a:gd name="T14" fmla="*/ 305 w 305"/>
              <a:gd name="T15" fmla="*/ 55 h 251"/>
              <a:gd name="T16" fmla="*/ 250 w 305"/>
              <a:gd name="T17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5" h="251">
                <a:moveTo>
                  <a:pt x="250" y="0"/>
                </a:moveTo>
                <a:lnTo>
                  <a:pt x="108" y="140"/>
                </a:lnTo>
                <a:lnTo>
                  <a:pt x="54" y="88"/>
                </a:lnTo>
                <a:lnTo>
                  <a:pt x="0" y="142"/>
                </a:lnTo>
                <a:lnTo>
                  <a:pt x="54" y="196"/>
                </a:lnTo>
                <a:lnTo>
                  <a:pt x="108" y="251"/>
                </a:lnTo>
                <a:lnTo>
                  <a:pt x="163" y="196"/>
                </a:lnTo>
                <a:lnTo>
                  <a:pt x="305" y="55"/>
                </a:lnTo>
                <a:lnTo>
                  <a:pt x="25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B23C46-6BF1-B948-251E-9BAB653D54EA}"/>
              </a:ext>
            </a:extLst>
          </p:cNvPr>
          <p:cNvSpPr txBox="1"/>
          <p:nvPr/>
        </p:nvSpPr>
        <p:spPr>
          <a:xfrm>
            <a:off x="5547977" y="3208425"/>
            <a:ext cx="2047660" cy="3796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Localized action</a:t>
            </a:r>
            <a:endParaRPr lang="en-US"/>
          </a:p>
        </p:txBody>
      </p:sp>
      <p:pic>
        <p:nvPicPr>
          <p:cNvPr id="30" name="Picture 2" descr="SharePoint | IT@Cornell">
            <a:extLst>
              <a:ext uri="{FF2B5EF4-FFF2-40B4-BE49-F238E27FC236}">
                <a16:creationId xmlns:a16="http://schemas.microsoft.com/office/drawing/2014/main" id="{B2C15454-CCB1-BC0D-BF61-30D19A3CC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6" t="11731" r="24979" b="11252"/>
          <a:stretch/>
        </p:blipFill>
        <p:spPr bwMode="auto">
          <a:xfrm>
            <a:off x="5679365" y="4931660"/>
            <a:ext cx="783131" cy="7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7F9796-6C32-3583-7D95-845A347E771F}"/>
              </a:ext>
            </a:extLst>
          </p:cNvPr>
          <p:cNvSpPr txBox="1"/>
          <p:nvPr/>
        </p:nvSpPr>
        <p:spPr>
          <a:xfrm>
            <a:off x="9428774" y="4175057"/>
            <a:ext cx="2292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BABAB"/>
                </a:solidFill>
                <a:latin typeface="Raleway" panose="020B0003030101060003" pitchFamily="34" charset="0"/>
              </a:rPr>
              <a:t>Iterate </a:t>
            </a:r>
          </a:p>
          <a:p>
            <a:pPr algn="ctr"/>
            <a:r>
              <a:rPr lang="en-US" sz="2400" b="1" dirty="0">
                <a:solidFill>
                  <a:srgbClr val="ABABAB"/>
                </a:solidFill>
                <a:latin typeface="Raleway" panose="020B0003030101060003" pitchFamily="34" charset="0"/>
              </a:rPr>
              <a:t>for excellence</a:t>
            </a: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ECC241D7-9CCA-744C-D67E-6153E261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09" y="177617"/>
            <a:ext cx="11851415" cy="5182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Natural Language processing overview</a:t>
            </a:r>
          </a:p>
        </p:txBody>
      </p:sp>
    </p:spTree>
    <p:extLst>
      <p:ext uri="{BB962C8B-B14F-4D97-AF65-F5344CB8AC3E}">
        <p14:creationId xmlns:p14="http://schemas.microsoft.com/office/powerpoint/2010/main" val="44812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ED3481-2CEA-44B6-B535-6905CDD94E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62346-2B3D-4377-83A1-740E628F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Retrieval Augmented </a:t>
            </a:r>
            <a:endParaRPr lang="zh-TW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B0A2EB-3244-052F-C628-62E67CE93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/>
          <a:stretch/>
        </p:blipFill>
        <p:spPr bwMode="auto">
          <a:xfrm>
            <a:off x="2028152" y="1295400"/>
            <a:ext cx="8487448" cy="499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xcel 2016 Advanced | Academy IT">
            <a:extLst>
              <a:ext uri="{FF2B5EF4-FFF2-40B4-BE49-F238E27FC236}">
                <a16:creationId xmlns:a16="http://schemas.microsoft.com/office/drawing/2014/main" id="{C53D824A-20F9-2591-1D45-AC8DC1516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0" t="18721" r="18277" b="19596"/>
          <a:stretch/>
        </p:blipFill>
        <p:spPr bwMode="auto">
          <a:xfrm>
            <a:off x="981008" y="3055220"/>
            <a:ext cx="811218" cy="79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807B188-DA49-6C0A-7AEC-29E3AB12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64" y="4108767"/>
            <a:ext cx="838372" cy="83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8A818-7AE6-8A94-18BC-450FC1212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9" t="13016" r="28246" b="12540"/>
          <a:stretch/>
        </p:blipFill>
        <p:spPr bwMode="auto">
          <a:xfrm>
            <a:off x="1005840" y="5167426"/>
            <a:ext cx="761554" cy="79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2DBE51-846E-FD63-CDDA-E386AE777D32}"/>
              </a:ext>
            </a:extLst>
          </p:cNvPr>
          <p:cNvSpPr txBox="1"/>
          <p:nvPr/>
        </p:nvSpPr>
        <p:spPr>
          <a:xfrm>
            <a:off x="862200" y="2398816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My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BB6FCE-2866-7697-6244-C23693F7A3FC}"/>
              </a:ext>
            </a:extLst>
          </p:cNvPr>
          <p:cNvSpPr/>
          <p:nvPr/>
        </p:nvSpPr>
        <p:spPr>
          <a:xfrm>
            <a:off x="3886200" y="3886200"/>
            <a:ext cx="1981200" cy="1981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529729B-91D9-DAD8-4862-D6FF8D445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8269" r="17143" b="16017"/>
          <a:stretch/>
        </p:blipFill>
        <p:spPr bwMode="auto">
          <a:xfrm>
            <a:off x="4111245" y="4293433"/>
            <a:ext cx="510208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4E9D00-5544-E757-EA80-F886BFA718CE}"/>
              </a:ext>
            </a:extLst>
          </p:cNvPr>
          <p:cNvSpPr txBox="1"/>
          <p:nvPr/>
        </p:nvSpPr>
        <p:spPr>
          <a:xfrm flipH="1">
            <a:off x="4692233" y="4375467"/>
            <a:ext cx="86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 (Body)"/>
              </a:rPr>
              <a:t>Milvus</a:t>
            </a:r>
            <a:endParaRPr lang="en-US" dirty="0">
              <a:latin typeface="Arial (Body)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B9222DB-C6ED-20FC-A6B4-2F3E6AA19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4000" r="4000" b="18000"/>
          <a:stretch/>
        </p:blipFill>
        <p:spPr bwMode="auto">
          <a:xfrm>
            <a:off x="4111245" y="4903033"/>
            <a:ext cx="510208" cy="37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23E897-F499-5F99-0540-42677CB38BA5}"/>
              </a:ext>
            </a:extLst>
          </p:cNvPr>
          <p:cNvSpPr txBox="1"/>
          <p:nvPr/>
        </p:nvSpPr>
        <p:spPr>
          <a:xfrm>
            <a:off x="4712678" y="4903033"/>
            <a:ext cx="137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+mj-lt"/>
              </a:rPr>
              <a:t>Weaviate</a:t>
            </a:r>
            <a:endParaRPr lang="en-US" dirty="0">
              <a:latin typeface="+mj-lt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259066B3-7752-C29D-AF8A-6A4F64AA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244" y="5284033"/>
            <a:ext cx="510209" cy="58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586324-633A-5609-76E2-8DCFD5736923}"/>
              </a:ext>
            </a:extLst>
          </p:cNvPr>
          <p:cNvSpPr txBox="1"/>
          <p:nvPr/>
        </p:nvSpPr>
        <p:spPr>
          <a:xfrm>
            <a:off x="4724400" y="5391050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+mj-lt"/>
              </a:rPr>
              <a:t>Qdrant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AB3C0-4140-FD9A-5845-CA78D3A5F45B}"/>
              </a:ext>
            </a:extLst>
          </p:cNvPr>
          <p:cNvSpPr txBox="1"/>
          <p:nvPr/>
        </p:nvSpPr>
        <p:spPr>
          <a:xfrm>
            <a:off x="3931637" y="3905138"/>
            <a:ext cx="189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55CF41-31FD-EAB5-40E8-D215FE7D4A00}"/>
              </a:ext>
            </a:extLst>
          </p:cNvPr>
          <p:cNvSpPr/>
          <p:nvPr/>
        </p:nvSpPr>
        <p:spPr>
          <a:xfrm>
            <a:off x="8229600" y="3886200"/>
            <a:ext cx="2057400" cy="213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F312E-6A45-5058-B0FD-A7A60FD4CE48}"/>
              </a:ext>
            </a:extLst>
          </p:cNvPr>
          <p:cNvSpPr txBox="1"/>
          <p:nvPr/>
        </p:nvSpPr>
        <p:spPr>
          <a:xfrm>
            <a:off x="8306757" y="392410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 Model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F44DC782-37BC-6A2E-E1DF-8CB985B26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0" r="15241" b="18889"/>
          <a:stretch/>
        </p:blipFill>
        <p:spPr bwMode="auto">
          <a:xfrm>
            <a:off x="8381041" y="4361254"/>
            <a:ext cx="480251" cy="4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093ED0FA-943C-BB7F-5526-FCB5A482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080" y="4951705"/>
            <a:ext cx="1752600" cy="47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A50E02FC-D90E-BDAA-1731-E7393FC2E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2" r="35937" b="42431"/>
          <a:stretch/>
        </p:blipFill>
        <p:spPr bwMode="auto">
          <a:xfrm>
            <a:off x="8407206" y="5487298"/>
            <a:ext cx="454086" cy="4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7D4ED9DF-AF7D-9750-6E3A-A2B3F0B10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64906" r="19532" b="7794"/>
          <a:stretch/>
        </p:blipFill>
        <p:spPr bwMode="auto">
          <a:xfrm>
            <a:off x="8894445" y="5552598"/>
            <a:ext cx="1245235" cy="27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70EEBA-9A15-EA93-3958-4BBBDEC686E5}"/>
              </a:ext>
            </a:extLst>
          </p:cNvPr>
          <p:cNvSpPr txBox="1"/>
          <p:nvPr/>
        </p:nvSpPr>
        <p:spPr>
          <a:xfrm>
            <a:off x="8861292" y="4422580"/>
            <a:ext cx="135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LLaMA3</a:t>
            </a:r>
          </a:p>
        </p:txBody>
      </p:sp>
    </p:spTree>
    <p:extLst>
      <p:ext uri="{BB962C8B-B14F-4D97-AF65-F5344CB8AC3E}">
        <p14:creationId xmlns:p14="http://schemas.microsoft.com/office/powerpoint/2010/main" val="4173479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62346-2B3D-4377-83A1-740E628F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Retrieval Augmented </a:t>
            </a:r>
            <a:endParaRPr lang="zh-TW" altLang="en-US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0B598EF-97ED-C2EA-70F2-95326774C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79"/>
          <a:stretch/>
        </p:blipFill>
        <p:spPr>
          <a:xfrm>
            <a:off x="9146396" y="1379685"/>
            <a:ext cx="1750204" cy="1134915"/>
          </a:xfrm>
          <a:prstGeom prst="rect">
            <a:avLst/>
          </a:prstGeom>
        </p:spPr>
      </p:pic>
      <p:pic>
        <p:nvPicPr>
          <p:cNvPr id="24" name="Picture 2" descr="Excel 2016 Advanced | Academy IT">
            <a:extLst>
              <a:ext uri="{FF2B5EF4-FFF2-40B4-BE49-F238E27FC236}">
                <a16:creationId xmlns:a16="http://schemas.microsoft.com/office/drawing/2014/main" id="{42698629-6571-4BF1-D1D6-50253B41D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0" t="18721" r="18277" b="19596"/>
          <a:stretch/>
        </p:blipFill>
        <p:spPr bwMode="auto">
          <a:xfrm>
            <a:off x="7140438" y="1379685"/>
            <a:ext cx="538677" cy="52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D6CD00-4F60-78CC-431F-D15145902ACB}"/>
              </a:ext>
            </a:extLst>
          </p:cNvPr>
          <p:cNvSpPr txBox="1"/>
          <p:nvPr/>
        </p:nvSpPr>
        <p:spPr>
          <a:xfrm>
            <a:off x="7705748" y="1377557"/>
            <a:ext cx="1210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Local model retrain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7253FC-6E2E-3C66-68B4-91DF45BCA272}"/>
              </a:ext>
            </a:extLst>
          </p:cNvPr>
          <p:cNvSpPr txBox="1"/>
          <p:nvPr/>
        </p:nvSpPr>
        <p:spPr>
          <a:xfrm>
            <a:off x="1079751" y="4724401"/>
            <a:ext cx="47243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15171A"/>
                </a:solidFill>
                <a:effectLst/>
                <a:latin typeface="+mj-lt"/>
              </a:rPr>
              <a:t>RAG (Retrieval Augmented Generation):</a:t>
            </a:r>
            <a:r>
              <a:rPr lang="zh-TW" altLang="en-US" dirty="0">
                <a:solidFill>
                  <a:srgbClr val="15171A"/>
                </a:solidFill>
                <a:latin typeface="+mj-lt"/>
              </a:rPr>
              <a:t> </a:t>
            </a:r>
            <a:r>
              <a:rPr lang="en-US" b="0" i="0" dirty="0">
                <a:solidFill>
                  <a:srgbClr val="15171A"/>
                </a:solidFill>
                <a:effectLst/>
                <a:latin typeface="+mj-lt"/>
              </a:rPr>
              <a:t>Merges prompt engineering with database querying for context-rich answers</a:t>
            </a:r>
            <a:endParaRPr lang="en-US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42394D-01A9-7903-1D4A-5BD5F249B40D}"/>
              </a:ext>
            </a:extLst>
          </p:cNvPr>
          <p:cNvSpPr/>
          <p:nvPr/>
        </p:nvSpPr>
        <p:spPr>
          <a:xfrm>
            <a:off x="383448" y="1210270"/>
            <a:ext cx="761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21CD19-2FA8-FA57-6137-3E59619792CA}"/>
              </a:ext>
            </a:extLst>
          </p:cNvPr>
          <p:cNvSpPr/>
          <p:nvPr/>
        </p:nvSpPr>
        <p:spPr>
          <a:xfrm>
            <a:off x="383448" y="2615505"/>
            <a:ext cx="761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E2F2A4-D5E2-671A-AD3A-659BAFE7D1D8}"/>
              </a:ext>
            </a:extLst>
          </p:cNvPr>
          <p:cNvSpPr/>
          <p:nvPr/>
        </p:nvSpPr>
        <p:spPr>
          <a:xfrm>
            <a:off x="377804" y="4585901"/>
            <a:ext cx="761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</a:t>
            </a:r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5A41C584-B8DF-9AEB-7B54-D7A3A5A2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765" y="1955297"/>
            <a:ext cx="470589" cy="4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id="{879B277F-A3CA-DB01-8F54-251168260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9" t="13016" r="28246" b="12540"/>
          <a:stretch/>
        </p:blipFill>
        <p:spPr bwMode="auto">
          <a:xfrm>
            <a:off x="6573703" y="1420634"/>
            <a:ext cx="427470" cy="44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71D59D-B05E-4D44-23C6-0D3F734CE97F}"/>
              </a:ext>
            </a:extLst>
          </p:cNvPr>
          <p:cNvSpPr txBox="1"/>
          <p:nvPr/>
        </p:nvSpPr>
        <p:spPr>
          <a:xfrm>
            <a:off x="1066800" y="1334869"/>
            <a:ext cx="4479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15171A"/>
                </a:solidFill>
                <a:effectLst/>
                <a:latin typeface="+mj-lt"/>
              </a:rPr>
              <a:t>Full Fine-tuning: </a:t>
            </a:r>
            <a:r>
              <a:rPr lang="en-US" sz="1800" b="0" i="0" dirty="0">
                <a:solidFill>
                  <a:srgbClr val="15171A"/>
                </a:solidFill>
                <a:effectLst/>
                <a:latin typeface="+mj-lt"/>
              </a:rPr>
              <a:t>Adjusts all parameters of the LLM using specific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6DC570-BDB5-985F-8B39-7E1FF8B57108}"/>
              </a:ext>
            </a:extLst>
          </p:cNvPr>
          <p:cNvSpPr txBox="1"/>
          <p:nvPr/>
        </p:nvSpPr>
        <p:spPr>
          <a:xfrm>
            <a:off x="1107095" y="2740104"/>
            <a:ext cx="434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15171A"/>
                </a:solidFill>
                <a:effectLst/>
                <a:latin typeface="+mj-lt"/>
              </a:rPr>
              <a:t>Prompt Engineering: </a:t>
            </a:r>
            <a:r>
              <a:rPr lang="en-US" sz="1800" i="0" dirty="0">
                <a:solidFill>
                  <a:srgbClr val="15171A"/>
                </a:solidFill>
                <a:effectLst/>
                <a:latin typeface="+mj-lt"/>
              </a:rPr>
              <a:t>Use prompt as 0-shot model input to guide its output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5544199-BFC2-0163-D579-A1C36BE77BE9}"/>
              </a:ext>
            </a:extLst>
          </p:cNvPr>
          <p:cNvSpPr/>
          <p:nvPr/>
        </p:nvSpPr>
        <p:spPr>
          <a:xfrm>
            <a:off x="7818380" y="1849760"/>
            <a:ext cx="1098294" cy="215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4">
            <a:extLst>
              <a:ext uri="{FF2B5EF4-FFF2-40B4-BE49-F238E27FC236}">
                <a16:creationId xmlns:a16="http://schemas.microsoft.com/office/drawing/2014/main" id="{405EE53F-40B3-96C2-FCB9-E7F085EB8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42204" r="51662" b="12449"/>
          <a:stretch/>
        </p:blipFill>
        <p:spPr bwMode="auto">
          <a:xfrm>
            <a:off x="6513141" y="3434907"/>
            <a:ext cx="462294" cy="75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9CD1F3B7-4C3C-34CA-10E9-E11C5CA807D8}"/>
              </a:ext>
            </a:extLst>
          </p:cNvPr>
          <p:cNvSpPr/>
          <p:nvPr/>
        </p:nvSpPr>
        <p:spPr>
          <a:xfrm>
            <a:off x="6901177" y="2723327"/>
            <a:ext cx="1521805" cy="701792"/>
          </a:xfrm>
          <a:prstGeom prst="wedgeRectCallout">
            <a:avLst>
              <a:gd name="adj1" fmla="val -48444"/>
              <a:gd name="adj2" fmla="val 706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are a python coder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1B8468A-CF65-C24F-ADFF-68A32C670DB3}"/>
              </a:ext>
            </a:extLst>
          </p:cNvPr>
          <p:cNvSpPr/>
          <p:nvPr/>
        </p:nvSpPr>
        <p:spPr>
          <a:xfrm>
            <a:off x="7705688" y="3665134"/>
            <a:ext cx="1098294" cy="215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21977CF-A64C-5FBE-711D-A63E69301C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4790"/>
          <a:stretch/>
        </p:blipFill>
        <p:spPr>
          <a:xfrm>
            <a:off x="8907954" y="2879163"/>
            <a:ext cx="2141046" cy="13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019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TS Standard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3366"/>
      </a:accent1>
      <a:accent2>
        <a:srgbClr val="DC1920"/>
      </a:accent2>
      <a:accent3>
        <a:srgbClr val="A5A5A5"/>
      </a:accent3>
      <a:accent4>
        <a:srgbClr val="FFD20A"/>
      </a:accent4>
      <a:accent5>
        <a:srgbClr val="404040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able of Content">
  <a:themeElements>
    <a:clrScheme name="Custom 17">
      <a:dk1>
        <a:sysClr val="windowText" lastClr="000000"/>
      </a:dk1>
      <a:lt1>
        <a:srgbClr val="FFFFFF"/>
      </a:lt1>
      <a:dk2>
        <a:srgbClr val="343843"/>
      </a:dk2>
      <a:lt2>
        <a:srgbClr val="CCCFD4"/>
      </a:lt2>
      <a:accent1>
        <a:srgbClr val="FFD20A"/>
      </a:accent1>
      <a:accent2>
        <a:srgbClr val="737A8A"/>
      </a:accent2>
      <a:accent3>
        <a:srgbClr val="17089C"/>
      </a:accent3>
      <a:accent4>
        <a:srgbClr val="006FFF"/>
      </a:accent4>
      <a:accent5>
        <a:srgbClr val="5DE2FF"/>
      </a:accent5>
      <a:accent6>
        <a:srgbClr val="10A972"/>
      </a:accent6>
      <a:hlink>
        <a:srgbClr val="006FFF"/>
      </a:hlink>
      <a:folHlink>
        <a:srgbClr val="5DE2FF"/>
      </a:folHlink>
    </a:clrScheme>
    <a:fontScheme name="Custom 242">
      <a:majorFont>
        <a:latin typeface="Montserra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340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 (Body)</vt:lpstr>
      <vt:lpstr>Arial</vt:lpstr>
      <vt:lpstr>Arial Black</vt:lpstr>
      <vt:lpstr>Cambria</vt:lpstr>
      <vt:lpstr>Gill Sans Nova Cond XBd</vt:lpstr>
      <vt:lpstr>Montserrat</vt:lpstr>
      <vt:lpstr>Montserrat Medium</vt:lpstr>
      <vt:lpstr>Raleway</vt:lpstr>
      <vt:lpstr>1_Office Theme</vt:lpstr>
      <vt:lpstr>Table of Content</vt:lpstr>
      <vt:lpstr>tools &amp; Outdoor</vt:lpstr>
      <vt:lpstr>Table of Contents</vt:lpstr>
      <vt:lpstr>Natural Language processing overview</vt:lpstr>
      <vt:lpstr>Natural Language processing overview</vt:lpstr>
      <vt:lpstr>Natural Language processing overview</vt:lpstr>
      <vt:lpstr>Natural Language processing overview</vt:lpstr>
      <vt:lpstr>PowerPoint Presentation</vt:lpstr>
      <vt:lpstr>Retrieval Augmented </vt:lpstr>
      <vt:lpstr>Retrieval Augmented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Perkins, Ashley</dc:creator>
  <cp:lastModifiedBy>Lai, Hiko</cp:lastModifiedBy>
  <cp:revision>53</cp:revision>
  <dcterms:created xsi:type="dcterms:W3CDTF">2019-03-08T14:36:42Z</dcterms:created>
  <dcterms:modified xsi:type="dcterms:W3CDTF">2024-06-26T02:19:11Z</dcterms:modified>
</cp:coreProperties>
</file>